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53752" autoAdjust="0"/>
  </p:normalViewPr>
  <p:slideViewPr>
    <p:cSldViewPr>
      <p:cViewPr varScale="1">
        <p:scale>
          <a:sx n="72" d="100"/>
          <a:sy n="72" d="100"/>
        </p:scale>
        <p:origin x="-124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C14801-842A-43CB-9292-F0FE419D51DE}" type="datetimeFigureOut">
              <a:rPr lang="en-US" smtClean="0"/>
              <a:t>8/1/2013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0A5EC1-2081-415D-96B6-BDD5B0AC073C}" type="slidenum">
              <a:rPr lang="en-US" smtClean="0"/>
              <a:t>‹#›</a:t>
            </a:fld>
            <a:endParaRPr lang="en-US"/>
          </a:p>
        </p:txBody>
      </p:sp>
    </p:spTree>
    <p:extLst>
      <p:ext uri="{BB962C8B-B14F-4D97-AF65-F5344CB8AC3E}">
        <p14:creationId xmlns:p14="http://schemas.microsoft.com/office/powerpoint/2010/main" val="1803885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standard PowerPoint</a:t>
            </a:r>
            <a:r>
              <a:rPr lang="en-US" baseline="0" dirty="0" smtClean="0"/>
              <a:t> template with the Rule of Thirds drawn in.</a:t>
            </a:r>
          </a:p>
          <a:p>
            <a:endParaRPr lang="en-US" baseline="0" dirty="0" smtClean="0"/>
          </a:p>
          <a:p>
            <a:r>
              <a:rPr lang="en-US" baseline="0" dirty="0" smtClean="0"/>
              <a:t>The Rule of Thirds is a handy way of dividing up the space on a slide to guide where to place text boxes and graphics. Generally designers suggest you use the lines in one of two ways:</a:t>
            </a:r>
          </a:p>
          <a:p>
            <a:pPr marL="228600" indent="-228600">
              <a:buAutoNum type="arabicPeriod"/>
            </a:pPr>
            <a:r>
              <a:rPr lang="en-US" baseline="0" dirty="0" smtClean="0"/>
              <a:t>Make your graphic or text consume just one of the rows or columns. Or two. Or even all three.</a:t>
            </a:r>
          </a:p>
          <a:p>
            <a:pPr marL="228600" indent="-228600">
              <a:buAutoNum type="arabicPeriod"/>
            </a:pPr>
            <a:r>
              <a:rPr lang="en-US" baseline="0" dirty="0" smtClean="0"/>
              <a:t>Put your focal points (i.e., keywords, poignant image) at the points where the lines intersect.</a:t>
            </a:r>
          </a:p>
          <a:p>
            <a:pPr marL="0" indent="0">
              <a:buNone/>
            </a:pPr>
            <a:endParaRPr lang="en-US" dirty="0" smtClean="0"/>
          </a:p>
          <a:p>
            <a:pPr marL="0" indent="0">
              <a:buNone/>
            </a:pPr>
            <a:r>
              <a:rPr lang="en-US" dirty="0" smtClean="0"/>
              <a:t>I</a:t>
            </a:r>
            <a:r>
              <a:rPr lang="en-US" baseline="0" dirty="0" smtClean="0"/>
              <a:t> drew in the lines to create the thirds for you but you’ll want to reposition the text boxes, for example, to align with whichever way you will use the Rule of Thirds to support your slide development process.</a:t>
            </a:r>
          </a:p>
          <a:p>
            <a:pPr marL="0" indent="0">
              <a:buNone/>
            </a:pPr>
            <a:endParaRPr lang="en-US" baseline="0" dirty="0" smtClean="0"/>
          </a:p>
          <a:p>
            <a:pPr marL="0" indent="0">
              <a:buNone/>
            </a:pPr>
            <a:r>
              <a:rPr lang="en-US" baseline="0" dirty="0" smtClean="0"/>
              <a:t>The lines were drawn in the Slide Master. They will appear on every slide as you make it. When you are finished with slide construction, get rid of the lines by clicking View &gt; Slide Master. Then delete the lines from the very top box, the one that is largest. This will remove the lines from the other slides in the master view and from all of your developed slides. </a:t>
            </a:r>
          </a:p>
          <a:p>
            <a:pPr marL="0" indent="0">
              <a:buNone/>
            </a:pPr>
            <a:endParaRPr lang="en-US" baseline="0" dirty="0" smtClean="0"/>
          </a:p>
          <a:p>
            <a:pPr marL="0" indent="0">
              <a:buNone/>
            </a:pPr>
            <a:r>
              <a:rPr lang="en-US" baseline="0" dirty="0" smtClean="0"/>
              <a:t>Now delete this text and get designing!</a:t>
            </a:r>
            <a:endParaRPr lang="en-US" dirty="0"/>
          </a:p>
        </p:txBody>
      </p:sp>
      <p:sp>
        <p:nvSpPr>
          <p:cNvPr id="4" name="Slide Number Placeholder 3"/>
          <p:cNvSpPr>
            <a:spLocks noGrp="1"/>
          </p:cNvSpPr>
          <p:nvPr>
            <p:ph type="sldNum" sz="quarter" idx="10"/>
          </p:nvPr>
        </p:nvSpPr>
        <p:spPr/>
        <p:txBody>
          <a:bodyPr/>
          <a:lstStyle/>
          <a:p>
            <a:fld id="{7F0A5EC1-2081-415D-96B6-BDD5B0AC073C}" type="slidenum">
              <a:rPr lang="en-US" smtClean="0"/>
              <a:t>1</a:t>
            </a:fld>
            <a:endParaRPr lang="en-US"/>
          </a:p>
        </p:txBody>
      </p:sp>
    </p:spTree>
    <p:extLst>
      <p:ext uri="{BB962C8B-B14F-4D97-AF65-F5344CB8AC3E}">
        <p14:creationId xmlns:p14="http://schemas.microsoft.com/office/powerpoint/2010/main" val="1019085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514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74C01E-AA86-4D93-A230-212648D669F9}" type="datetimeFigureOut">
              <a:rPr lang="en-US" smtClean="0"/>
              <a:t>8/1/2013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00206-441B-4772-8DA0-07BF4B3E40C3}" type="slidenum">
              <a:rPr lang="en-US" smtClean="0"/>
              <a:t>‹#›</a:t>
            </a:fld>
            <a:endParaRPr lang="en-US"/>
          </a:p>
        </p:txBody>
      </p:sp>
    </p:spTree>
    <p:extLst>
      <p:ext uri="{BB962C8B-B14F-4D97-AF65-F5344CB8AC3E}">
        <p14:creationId xmlns:p14="http://schemas.microsoft.com/office/powerpoint/2010/main" val="2543407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4800600"/>
            <a:ext cx="8610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28600" y="152400"/>
            <a:ext cx="8610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28600" y="5367338"/>
            <a:ext cx="8610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74C01E-AA86-4D93-A230-212648D669F9}" type="datetimeFigureOut">
              <a:rPr lang="en-US" smtClean="0"/>
              <a:t>8/1/2013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00206-441B-4772-8DA0-07BF4B3E40C3}" type="slidenum">
              <a:rPr lang="en-US" smtClean="0"/>
              <a:t>‹#›</a:t>
            </a:fld>
            <a:endParaRPr lang="en-US"/>
          </a:p>
        </p:txBody>
      </p:sp>
    </p:spTree>
    <p:extLst>
      <p:ext uri="{BB962C8B-B14F-4D97-AF65-F5344CB8AC3E}">
        <p14:creationId xmlns:p14="http://schemas.microsoft.com/office/powerpoint/2010/main" val="1769619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4C01E-AA86-4D93-A230-212648D669F9}" type="datetimeFigureOut">
              <a:rPr lang="en-US" smtClean="0"/>
              <a:t>8/1/2013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00206-441B-4772-8DA0-07BF4B3E40C3}" type="slidenum">
              <a:rPr lang="en-US" smtClean="0"/>
              <a:t>‹#›</a:t>
            </a:fld>
            <a:endParaRPr lang="en-US"/>
          </a:p>
        </p:txBody>
      </p:sp>
    </p:spTree>
    <p:extLst>
      <p:ext uri="{BB962C8B-B14F-4D97-AF65-F5344CB8AC3E}">
        <p14:creationId xmlns:p14="http://schemas.microsoft.com/office/powerpoint/2010/main" val="894087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548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4C01E-AA86-4D93-A230-212648D669F9}" type="datetimeFigureOut">
              <a:rPr lang="en-US" smtClean="0"/>
              <a:t>8/1/2013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00206-441B-4772-8DA0-07BF4B3E40C3}" type="slidenum">
              <a:rPr lang="en-US" smtClean="0"/>
              <a:t>‹#›</a:t>
            </a:fld>
            <a:endParaRPr lang="en-US"/>
          </a:p>
        </p:txBody>
      </p:sp>
    </p:spTree>
    <p:extLst>
      <p:ext uri="{BB962C8B-B14F-4D97-AF65-F5344CB8AC3E}">
        <p14:creationId xmlns:p14="http://schemas.microsoft.com/office/powerpoint/2010/main" val="767144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4C01E-AA86-4D93-A230-212648D669F9}" type="datetimeFigureOut">
              <a:rPr lang="en-US" smtClean="0"/>
              <a:t>8/1/2013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00206-441B-4772-8DA0-07BF4B3E40C3}" type="slidenum">
              <a:rPr lang="en-US" smtClean="0"/>
              <a:t>‹#›</a:t>
            </a:fld>
            <a:endParaRPr lang="en-US"/>
          </a:p>
        </p:txBody>
      </p:sp>
    </p:spTree>
    <p:extLst>
      <p:ext uri="{BB962C8B-B14F-4D97-AF65-F5344CB8AC3E}">
        <p14:creationId xmlns:p14="http://schemas.microsoft.com/office/powerpoint/2010/main" val="2731909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7244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85800" y="25908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74C01E-AA86-4D93-A230-212648D669F9}" type="datetimeFigureOut">
              <a:rPr lang="en-US" smtClean="0"/>
              <a:t>8/1/2013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F00206-441B-4772-8DA0-07BF4B3E40C3}" type="slidenum">
              <a:rPr lang="en-US" smtClean="0"/>
              <a:t>‹#›</a:t>
            </a:fld>
            <a:endParaRPr lang="en-US"/>
          </a:p>
        </p:txBody>
      </p:sp>
    </p:spTree>
    <p:extLst>
      <p:ext uri="{BB962C8B-B14F-4D97-AF65-F5344CB8AC3E}">
        <p14:creationId xmlns:p14="http://schemas.microsoft.com/office/powerpoint/2010/main" val="251885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2286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52800" y="1600200"/>
            <a:ext cx="5334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3074C01E-AA86-4D93-A230-212648D669F9}" type="datetimeFigureOut">
              <a:rPr lang="en-US" smtClean="0"/>
              <a:t>8/1/2013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00206-441B-4772-8DA0-07BF4B3E40C3}" type="slidenum">
              <a:rPr lang="en-US" smtClean="0"/>
              <a:t>‹#›</a:t>
            </a:fld>
            <a:endParaRPr lang="en-US"/>
          </a:p>
        </p:txBody>
      </p:sp>
    </p:spTree>
    <p:extLst>
      <p:ext uri="{BB962C8B-B14F-4D97-AF65-F5344CB8AC3E}">
        <p14:creationId xmlns:p14="http://schemas.microsoft.com/office/powerpoint/2010/main" val="3825703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2286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2286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352801" y="1535113"/>
            <a:ext cx="5334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352801" y="2174875"/>
            <a:ext cx="5334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3074C01E-AA86-4D93-A230-212648D669F9}" type="datetimeFigureOut">
              <a:rPr lang="en-US" smtClean="0"/>
              <a:t>8/1/2013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F00206-441B-4772-8DA0-07BF4B3E40C3}" type="slidenum">
              <a:rPr lang="en-US" smtClean="0"/>
              <a:t>‹#›</a:t>
            </a:fld>
            <a:endParaRPr lang="en-US"/>
          </a:p>
        </p:txBody>
      </p:sp>
    </p:spTree>
    <p:extLst>
      <p:ext uri="{BB962C8B-B14F-4D97-AF65-F5344CB8AC3E}">
        <p14:creationId xmlns:p14="http://schemas.microsoft.com/office/powerpoint/2010/main" val="1530141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74C01E-AA86-4D93-A230-212648D669F9}" type="datetimeFigureOut">
              <a:rPr lang="en-US" smtClean="0"/>
              <a:t>8/1/2013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F00206-441B-4772-8DA0-07BF4B3E40C3}" type="slidenum">
              <a:rPr lang="en-US" smtClean="0"/>
              <a:t>‹#›</a:t>
            </a:fld>
            <a:endParaRPr lang="en-US"/>
          </a:p>
        </p:txBody>
      </p:sp>
    </p:spTree>
    <p:extLst>
      <p:ext uri="{BB962C8B-B14F-4D97-AF65-F5344CB8AC3E}">
        <p14:creationId xmlns:p14="http://schemas.microsoft.com/office/powerpoint/2010/main" val="1279344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74C01E-AA86-4D93-A230-212648D669F9}" type="datetimeFigureOut">
              <a:rPr lang="en-US" smtClean="0"/>
              <a:t>8/1/2013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F00206-441B-4772-8DA0-07BF4B3E40C3}" type="slidenum">
              <a:rPr lang="en-US" smtClean="0"/>
              <a:t>‹#›</a:t>
            </a:fld>
            <a:endParaRPr lang="en-US"/>
          </a:p>
        </p:txBody>
      </p:sp>
    </p:spTree>
    <p:extLst>
      <p:ext uri="{BB962C8B-B14F-4D97-AF65-F5344CB8AC3E}">
        <p14:creationId xmlns:p14="http://schemas.microsoft.com/office/powerpoint/2010/main" val="1950197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236220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23622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74C01E-AA86-4D93-A230-212648D669F9}" type="datetimeFigureOut">
              <a:rPr lang="en-US" smtClean="0"/>
              <a:t>8/1/2013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00206-441B-4772-8DA0-07BF4B3E40C3}" type="slidenum">
              <a:rPr lang="en-US" smtClean="0"/>
              <a:t>‹#›</a:t>
            </a:fld>
            <a:endParaRPr lang="en-US"/>
          </a:p>
        </p:txBody>
      </p:sp>
    </p:spTree>
    <p:extLst>
      <p:ext uri="{BB962C8B-B14F-4D97-AF65-F5344CB8AC3E}">
        <p14:creationId xmlns:p14="http://schemas.microsoft.com/office/powerpoint/2010/main" val="1701022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52800"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352800" y="1524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3352800"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74C01E-AA86-4D93-A230-212648D669F9}" type="datetimeFigureOut">
              <a:rPr lang="en-US" smtClean="0"/>
              <a:t>8/1/2013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F00206-441B-4772-8DA0-07BF4B3E40C3}" type="slidenum">
              <a:rPr lang="en-US" smtClean="0"/>
              <a:t>‹#›</a:t>
            </a:fld>
            <a:endParaRPr lang="en-US"/>
          </a:p>
        </p:txBody>
      </p:sp>
    </p:spTree>
    <p:extLst>
      <p:ext uri="{BB962C8B-B14F-4D97-AF65-F5344CB8AC3E}">
        <p14:creationId xmlns:p14="http://schemas.microsoft.com/office/powerpoint/2010/main" val="2843689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52800" y="274638"/>
            <a:ext cx="5333999"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352800" y="1600200"/>
            <a:ext cx="5333999"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74C01E-AA86-4D93-A230-212648D669F9}" type="datetimeFigureOut">
              <a:rPr lang="en-US" smtClean="0"/>
              <a:t>8/1/2013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00206-441B-4772-8DA0-07BF4B3E40C3}" type="slidenum">
              <a:rPr lang="en-US" smtClean="0"/>
              <a:t>‹#›</a:t>
            </a:fld>
            <a:endParaRPr lang="en-US"/>
          </a:p>
        </p:txBody>
      </p:sp>
      <p:cxnSp>
        <p:nvCxnSpPr>
          <p:cNvPr id="9" name="Straight Connector 8"/>
          <p:cNvCxnSpPr/>
          <p:nvPr userDrawn="1"/>
        </p:nvCxnSpPr>
        <p:spPr>
          <a:xfrm>
            <a:off x="3039165" y="-152400"/>
            <a:ext cx="0" cy="7162800"/>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6091582" y="-152400"/>
            <a:ext cx="0" cy="7162800"/>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365760" y="2283791"/>
            <a:ext cx="9509760" cy="0"/>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365760" y="4580834"/>
            <a:ext cx="9509760" cy="0"/>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5405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28039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223</Words>
  <Application>Microsoft Office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dc:creator>
  <cp:lastModifiedBy>Stephanie</cp:lastModifiedBy>
  <cp:revision>4</cp:revision>
  <dcterms:created xsi:type="dcterms:W3CDTF">2013-08-01T10:01:56Z</dcterms:created>
  <dcterms:modified xsi:type="dcterms:W3CDTF">2013-08-01T10:14:46Z</dcterms:modified>
</cp:coreProperties>
</file>