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9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38200"/>
            <a:ext cx="4011084" cy="7283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38201"/>
            <a:ext cx="6815667" cy="5287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4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2000"/>
            <a:ext cx="73152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3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8E01-2C22-40BD-9FF6-10C3EE49BCC8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A7ED-EB9A-486F-8C84-E5DFB867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6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0"/>
            <a:ext cx="10261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0" y="1676401"/>
            <a:ext cx="10261600" cy="4449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356351"/>
            <a:ext cx="9347200" cy="365125"/>
          </a:xfrm>
        </p:spPr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128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826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6917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90800"/>
            <a:ext cx="5386917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27238"/>
            <a:ext cx="5389033" cy="563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90800"/>
            <a:ext cx="5389033" cy="3535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6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76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1"/>
            <a:ext cx="1005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Author, Title and Edition. © SAGE Publications, 2018.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904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Gregory J. </a:t>
            </a:r>
            <a:r>
              <a:rPr lang="en-US" dirty="0" err="1" smtClean="0"/>
              <a:t>Privitera</a:t>
            </a:r>
            <a:endParaRPr lang="en-US" dirty="0" smtClean="0"/>
          </a:p>
          <a:p>
            <a:r>
              <a:rPr lang="en-US" i="1" dirty="0"/>
              <a:t>St. Bonaventure University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Research Methods for </a:t>
            </a:r>
            <a:r>
              <a:rPr lang="en-US" dirty="0" smtClean="0"/>
              <a:t>the Behavioral Sciences </a:t>
            </a:r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Chapter 5: Sampling From Populations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SPSS Screencasts: </a:t>
            </a:r>
          </a:p>
          <a:p>
            <a:r>
              <a:rPr lang="en-US" dirty="0" smtClean="0"/>
              <a:t>5.6 SPSS in Focus: Estimating the Standard Error of the Mean </a:t>
            </a:r>
          </a:p>
          <a:p>
            <a:r>
              <a:rPr lang="en-US" dirty="0" smtClean="0"/>
              <a:t>5.9 SPSS in Focus:  Identifying New Populations Using the One-Sample t Test 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0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5.6</a:t>
            </a:r>
            <a:endParaRPr lang="en-US" dirty="0"/>
          </a:p>
        </p:txBody>
      </p:sp>
      <p:pic>
        <p:nvPicPr>
          <p:cNvPr id="4" name="00416A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5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Screencast 5.9</a:t>
            </a:r>
            <a:endParaRPr lang="en-US" dirty="0"/>
          </a:p>
        </p:txBody>
      </p:sp>
      <p:pic>
        <p:nvPicPr>
          <p:cNvPr id="3" name="270DA9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9714" y="2133601"/>
            <a:ext cx="6632575" cy="3992563"/>
          </a:xfrm>
        </p:spPr>
      </p:pic>
      <p:sp>
        <p:nvSpPr>
          <p:cNvPr id="4" name="Footer Placeholder 1"/>
          <p:cNvSpPr>
            <a:spLocks noGrp="1"/>
          </p:cNvSpPr>
          <p:nvPr/>
        </p:nvSpPr>
        <p:spPr>
          <a:xfrm>
            <a:off x="1828800" y="6324601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Privitera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, Research Methods for the Behavioral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Sciences,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3rd 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Edition. © SAGE Publications, 2020.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0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124</Words>
  <Application>Microsoft Office PowerPoint</Application>
  <PresentationFormat>Widescreen</PresentationFormat>
  <Paragraphs>13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1_Office Theme</vt:lpstr>
      <vt:lpstr>Research Methods for the Behavioral Sciences </vt:lpstr>
      <vt:lpstr>Chapter 5: Sampling From Populations</vt:lpstr>
      <vt:lpstr>Screencast 5.6</vt:lpstr>
      <vt:lpstr>Screencast 5.9</vt:lpstr>
    </vt:vector>
  </TitlesOfParts>
  <Company>SAGE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Methods for the Behavioral Sciences </dc:title>
  <dc:creator>Brianna Levenson</dc:creator>
  <cp:lastModifiedBy>Brianna Levenson</cp:lastModifiedBy>
  <cp:revision>1</cp:revision>
  <dcterms:created xsi:type="dcterms:W3CDTF">2019-04-17T16:50:19Z</dcterms:created>
  <dcterms:modified xsi:type="dcterms:W3CDTF">2019-04-17T16:51:25Z</dcterms:modified>
</cp:coreProperties>
</file>