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21945600" cy="16459200"/>
  <p:notesSz cx="6858000" cy="9144000"/>
  <p:defaultTextStyle>
    <a:defPPr>
      <a:defRPr lang="en-US"/>
    </a:defPPr>
    <a:lvl1pPr marL="0" algn="l" defTabSz="1097280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1097280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1097280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1097280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1097280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1097280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1097280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1097280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1097280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39" d="100"/>
          <a:sy n="39" d="100"/>
        </p:scale>
        <p:origin x="-1968" y="-152"/>
      </p:cViewPr>
      <p:guideLst>
        <p:guide orient="horz" pos="2189"/>
        <p:guide pos="69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5920" y="5113021"/>
            <a:ext cx="18653760" cy="352806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91840" y="9326880"/>
            <a:ext cx="15361920" cy="42062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97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583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680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778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3340A-8F53-4F47-B115-A524099C4BAC}" type="datetimeFigureOut">
              <a:rPr lang="en-US" smtClean="0"/>
              <a:t>11/24/14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00AFB-D0F7-6948-8493-22BBAA4BF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694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3340A-8F53-4F47-B115-A524099C4BAC}" type="datetimeFigureOut">
              <a:rPr lang="en-US" smtClean="0"/>
              <a:t>11/24/14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00AFB-D0F7-6948-8493-22BBAA4BF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700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910560" y="659132"/>
            <a:ext cx="4937760" cy="140436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97280" y="659132"/>
            <a:ext cx="14447520" cy="140436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3340A-8F53-4F47-B115-A524099C4BAC}" type="datetimeFigureOut">
              <a:rPr lang="en-US" smtClean="0"/>
              <a:t>11/24/14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00AFB-D0F7-6948-8493-22BBAA4BF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689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3340A-8F53-4F47-B115-A524099C4BAC}" type="datetimeFigureOut">
              <a:rPr lang="en-US" smtClean="0"/>
              <a:t>11/24/14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00AFB-D0F7-6948-8493-22BBAA4BF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114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3551" y="10576561"/>
            <a:ext cx="18653760" cy="3268980"/>
          </a:xfrm>
        </p:spPr>
        <p:txBody>
          <a:bodyPr anchor="t"/>
          <a:lstStyle>
            <a:lvl1pPr algn="l">
              <a:defRPr sz="96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3551" y="6976112"/>
            <a:ext cx="18653760" cy="3600449"/>
          </a:xfrm>
        </p:spPr>
        <p:txBody>
          <a:bodyPr anchor="b"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109728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2pPr>
            <a:lvl3pPr marL="2194560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3pPr>
            <a:lvl4pPr marL="3291840" indent="0">
              <a:buNone/>
              <a:defRPr sz="3400">
                <a:solidFill>
                  <a:schemeClr val="tx1">
                    <a:tint val="75000"/>
                  </a:schemeClr>
                </a:solidFill>
              </a:defRPr>
            </a:lvl4pPr>
            <a:lvl5pPr marL="4389120" indent="0">
              <a:buNone/>
              <a:defRPr sz="3400">
                <a:solidFill>
                  <a:schemeClr val="tx1">
                    <a:tint val="75000"/>
                  </a:schemeClr>
                </a:solidFill>
              </a:defRPr>
            </a:lvl5pPr>
            <a:lvl6pPr marL="5486400" indent="0">
              <a:buNone/>
              <a:defRPr sz="3400">
                <a:solidFill>
                  <a:schemeClr val="tx1">
                    <a:tint val="75000"/>
                  </a:schemeClr>
                </a:solidFill>
              </a:defRPr>
            </a:lvl6pPr>
            <a:lvl7pPr marL="6583680" indent="0">
              <a:buNone/>
              <a:defRPr sz="3400">
                <a:solidFill>
                  <a:schemeClr val="tx1">
                    <a:tint val="75000"/>
                  </a:schemeClr>
                </a:solidFill>
              </a:defRPr>
            </a:lvl7pPr>
            <a:lvl8pPr marL="7680960" indent="0">
              <a:buNone/>
              <a:defRPr sz="3400">
                <a:solidFill>
                  <a:schemeClr val="tx1">
                    <a:tint val="75000"/>
                  </a:schemeClr>
                </a:solidFill>
              </a:defRPr>
            </a:lvl8pPr>
            <a:lvl9pPr marL="8778240" indent="0">
              <a:buNone/>
              <a:defRPr sz="3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3340A-8F53-4F47-B115-A524099C4BAC}" type="datetimeFigureOut">
              <a:rPr lang="en-US" smtClean="0"/>
              <a:t>11/24/14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00AFB-D0F7-6948-8493-22BBAA4BF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557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3840481"/>
            <a:ext cx="9692640" cy="10862311"/>
          </a:xfrm>
        </p:spPr>
        <p:txBody>
          <a:bodyPr/>
          <a:lstStyle>
            <a:lvl1pPr>
              <a:defRPr sz="6700"/>
            </a:lvl1pPr>
            <a:lvl2pPr>
              <a:defRPr sz="5800"/>
            </a:lvl2pPr>
            <a:lvl3pPr>
              <a:defRPr sz="48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55680" y="3840481"/>
            <a:ext cx="9692640" cy="10862311"/>
          </a:xfrm>
        </p:spPr>
        <p:txBody>
          <a:bodyPr/>
          <a:lstStyle>
            <a:lvl1pPr>
              <a:defRPr sz="6700"/>
            </a:lvl1pPr>
            <a:lvl2pPr>
              <a:defRPr sz="5800"/>
            </a:lvl2pPr>
            <a:lvl3pPr>
              <a:defRPr sz="48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3340A-8F53-4F47-B115-A524099C4BAC}" type="datetimeFigureOut">
              <a:rPr lang="en-US" smtClean="0"/>
              <a:t>11/24/14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00AFB-D0F7-6948-8493-22BBAA4BF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773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3684271"/>
            <a:ext cx="9696451" cy="1535429"/>
          </a:xfrm>
        </p:spPr>
        <p:txBody>
          <a:bodyPr anchor="b"/>
          <a:lstStyle>
            <a:lvl1pPr marL="0" indent="0">
              <a:buNone/>
              <a:defRPr sz="580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00" b="1"/>
            </a:lvl3pPr>
            <a:lvl4pPr marL="3291840" indent="0">
              <a:buNone/>
              <a:defRPr sz="3800" b="1"/>
            </a:lvl4pPr>
            <a:lvl5pPr marL="4389120" indent="0">
              <a:buNone/>
              <a:defRPr sz="3800" b="1"/>
            </a:lvl5pPr>
            <a:lvl6pPr marL="5486400" indent="0">
              <a:buNone/>
              <a:defRPr sz="3800" b="1"/>
            </a:lvl6pPr>
            <a:lvl7pPr marL="6583680" indent="0">
              <a:buNone/>
              <a:defRPr sz="3800" b="1"/>
            </a:lvl7pPr>
            <a:lvl8pPr marL="7680960" indent="0">
              <a:buNone/>
              <a:defRPr sz="3800" b="1"/>
            </a:lvl8pPr>
            <a:lvl9pPr marL="8778240" indent="0">
              <a:buNone/>
              <a:defRPr sz="3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5219700"/>
            <a:ext cx="9696451" cy="9483091"/>
          </a:xfrm>
        </p:spPr>
        <p:txBody>
          <a:bodyPr/>
          <a:lstStyle>
            <a:lvl1pPr>
              <a:defRPr sz="5800"/>
            </a:lvl1pPr>
            <a:lvl2pPr>
              <a:defRPr sz="4800"/>
            </a:lvl2pPr>
            <a:lvl3pPr>
              <a:defRPr sz="4300"/>
            </a:lvl3pPr>
            <a:lvl4pPr>
              <a:defRPr sz="3800"/>
            </a:lvl4pPr>
            <a:lvl5pPr>
              <a:defRPr sz="3800"/>
            </a:lvl5pPr>
            <a:lvl6pPr>
              <a:defRPr sz="3800"/>
            </a:lvl6pPr>
            <a:lvl7pPr>
              <a:defRPr sz="3800"/>
            </a:lvl7pPr>
            <a:lvl8pPr>
              <a:defRPr sz="3800"/>
            </a:lvl8pPr>
            <a:lvl9pPr>
              <a:defRPr sz="3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148061" y="3684271"/>
            <a:ext cx="9700260" cy="1535429"/>
          </a:xfrm>
        </p:spPr>
        <p:txBody>
          <a:bodyPr anchor="b"/>
          <a:lstStyle>
            <a:lvl1pPr marL="0" indent="0">
              <a:buNone/>
              <a:defRPr sz="580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00" b="1"/>
            </a:lvl3pPr>
            <a:lvl4pPr marL="3291840" indent="0">
              <a:buNone/>
              <a:defRPr sz="3800" b="1"/>
            </a:lvl4pPr>
            <a:lvl5pPr marL="4389120" indent="0">
              <a:buNone/>
              <a:defRPr sz="3800" b="1"/>
            </a:lvl5pPr>
            <a:lvl6pPr marL="5486400" indent="0">
              <a:buNone/>
              <a:defRPr sz="3800" b="1"/>
            </a:lvl6pPr>
            <a:lvl7pPr marL="6583680" indent="0">
              <a:buNone/>
              <a:defRPr sz="3800" b="1"/>
            </a:lvl7pPr>
            <a:lvl8pPr marL="7680960" indent="0">
              <a:buNone/>
              <a:defRPr sz="3800" b="1"/>
            </a:lvl8pPr>
            <a:lvl9pPr marL="8778240" indent="0">
              <a:buNone/>
              <a:defRPr sz="3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148061" y="5219700"/>
            <a:ext cx="9700260" cy="9483091"/>
          </a:xfrm>
        </p:spPr>
        <p:txBody>
          <a:bodyPr/>
          <a:lstStyle>
            <a:lvl1pPr>
              <a:defRPr sz="5800"/>
            </a:lvl1pPr>
            <a:lvl2pPr>
              <a:defRPr sz="4800"/>
            </a:lvl2pPr>
            <a:lvl3pPr>
              <a:defRPr sz="4300"/>
            </a:lvl3pPr>
            <a:lvl4pPr>
              <a:defRPr sz="3800"/>
            </a:lvl4pPr>
            <a:lvl5pPr>
              <a:defRPr sz="3800"/>
            </a:lvl5pPr>
            <a:lvl6pPr>
              <a:defRPr sz="3800"/>
            </a:lvl6pPr>
            <a:lvl7pPr>
              <a:defRPr sz="3800"/>
            </a:lvl7pPr>
            <a:lvl8pPr>
              <a:defRPr sz="3800"/>
            </a:lvl8pPr>
            <a:lvl9pPr>
              <a:defRPr sz="3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3340A-8F53-4F47-B115-A524099C4BAC}" type="datetimeFigureOut">
              <a:rPr lang="en-US" smtClean="0"/>
              <a:t>11/24/14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00AFB-D0F7-6948-8493-22BBAA4BF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02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3340A-8F53-4F47-B115-A524099C4BAC}" type="datetimeFigureOut">
              <a:rPr lang="en-US" smtClean="0"/>
              <a:t>11/24/14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00AFB-D0F7-6948-8493-22BBAA4BF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788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3340A-8F53-4F47-B115-A524099C4BAC}" type="datetimeFigureOut">
              <a:rPr lang="en-US" smtClean="0"/>
              <a:t>11/24/14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00AFB-D0F7-6948-8493-22BBAA4BF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58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1" y="655320"/>
            <a:ext cx="7219951" cy="2788920"/>
          </a:xfrm>
        </p:spPr>
        <p:txBody>
          <a:bodyPr anchor="b"/>
          <a:lstStyle>
            <a:lvl1pPr algn="l">
              <a:defRPr sz="4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80120" y="655321"/>
            <a:ext cx="12268200" cy="14047471"/>
          </a:xfrm>
        </p:spPr>
        <p:txBody>
          <a:bodyPr/>
          <a:lstStyle>
            <a:lvl1pPr>
              <a:defRPr sz="7700"/>
            </a:lvl1pPr>
            <a:lvl2pPr>
              <a:defRPr sz="6700"/>
            </a:lvl2pPr>
            <a:lvl3pPr>
              <a:defRPr sz="580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1" y="3444241"/>
            <a:ext cx="7219951" cy="11258551"/>
          </a:xfrm>
        </p:spPr>
        <p:txBody>
          <a:bodyPr/>
          <a:lstStyle>
            <a:lvl1pPr marL="0" indent="0">
              <a:buNone/>
              <a:defRPr sz="3400"/>
            </a:lvl1pPr>
            <a:lvl2pPr marL="1097280" indent="0">
              <a:buNone/>
              <a:defRPr sz="2900"/>
            </a:lvl2pPr>
            <a:lvl3pPr marL="2194560" indent="0">
              <a:buNone/>
              <a:defRPr sz="2400"/>
            </a:lvl3pPr>
            <a:lvl4pPr marL="3291840" indent="0">
              <a:buNone/>
              <a:defRPr sz="2200"/>
            </a:lvl4pPr>
            <a:lvl5pPr marL="4389120" indent="0">
              <a:buNone/>
              <a:defRPr sz="2200"/>
            </a:lvl5pPr>
            <a:lvl6pPr marL="5486400" indent="0">
              <a:buNone/>
              <a:defRPr sz="2200"/>
            </a:lvl6pPr>
            <a:lvl7pPr marL="6583680" indent="0">
              <a:buNone/>
              <a:defRPr sz="2200"/>
            </a:lvl7pPr>
            <a:lvl8pPr marL="7680960" indent="0">
              <a:buNone/>
              <a:defRPr sz="2200"/>
            </a:lvl8pPr>
            <a:lvl9pPr marL="8778240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3340A-8F53-4F47-B115-A524099C4BAC}" type="datetimeFigureOut">
              <a:rPr lang="en-US" smtClean="0"/>
              <a:t>11/24/14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00AFB-D0F7-6948-8493-22BBAA4BF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676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1491" y="11521440"/>
            <a:ext cx="13167360" cy="1360171"/>
          </a:xfrm>
        </p:spPr>
        <p:txBody>
          <a:bodyPr anchor="b"/>
          <a:lstStyle>
            <a:lvl1pPr algn="l">
              <a:defRPr sz="4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01491" y="1470660"/>
            <a:ext cx="13167360" cy="9875520"/>
          </a:xfrm>
        </p:spPr>
        <p:txBody>
          <a:bodyPr/>
          <a:lstStyle>
            <a:lvl1pPr marL="0" indent="0">
              <a:buNone/>
              <a:defRPr sz="7700"/>
            </a:lvl1pPr>
            <a:lvl2pPr marL="1097280" indent="0">
              <a:buNone/>
              <a:defRPr sz="6700"/>
            </a:lvl2pPr>
            <a:lvl3pPr marL="2194560" indent="0">
              <a:buNone/>
              <a:defRPr sz="5800"/>
            </a:lvl3pPr>
            <a:lvl4pPr marL="3291840" indent="0">
              <a:buNone/>
              <a:defRPr sz="4800"/>
            </a:lvl4pPr>
            <a:lvl5pPr marL="4389120" indent="0">
              <a:buNone/>
              <a:defRPr sz="4800"/>
            </a:lvl5pPr>
            <a:lvl6pPr marL="5486400" indent="0">
              <a:buNone/>
              <a:defRPr sz="4800"/>
            </a:lvl6pPr>
            <a:lvl7pPr marL="6583680" indent="0">
              <a:buNone/>
              <a:defRPr sz="4800"/>
            </a:lvl7pPr>
            <a:lvl8pPr marL="7680960" indent="0">
              <a:buNone/>
              <a:defRPr sz="4800"/>
            </a:lvl8pPr>
            <a:lvl9pPr marL="8778240" indent="0">
              <a:buNone/>
              <a:defRPr sz="4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1491" y="12881611"/>
            <a:ext cx="13167360" cy="1931669"/>
          </a:xfrm>
        </p:spPr>
        <p:txBody>
          <a:bodyPr/>
          <a:lstStyle>
            <a:lvl1pPr marL="0" indent="0">
              <a:buNone/>
              <a:defRPr sz="3400"/>
            </a:lvl1pPr>
            <a:lvl2pPr marL="1097280" indent="0">
              <a:buNone/>
              <a:defRPr sz="2900"/>
            </a:lvl2pPr>
            <a:lvl3pPr marL="2194560" indent="0">
              <a:buNone/>
              <a:defRPr sz="2400"/>
            </a:lvl3pPr>
            <a:lvl4pPr marL="3291840" indent="0">
              <a:buNone/>
              <a:defRPr sz="2200"/>
            </a:lvl4pPr>
            <a:lvl5pPr marL="4389120" indent="0">
              <a:buNone/>
              <a:defRPr sz="2200"/>
            </a:lvl5pPr>
            <a:lvl6pPr marL="5486400" indent="0">
              <a:buNone/>
              <a:defRPr sz="2200"/>
            </a:lvl6pPr>
            <a:lvl7pPr marL="6583680" indent="0">
              <a:buNone/>
              <a:defRPr sz="2200"/>
            </a:lvl7pPr>
            <a:lvl8pPr marL="7680960" indent="0">
              <a:buNone/>
              <a:defRPr sz="2200"/>
            </a:lvl8pPr>
            <a:lvl9pPr marL="8778240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3340A-8F53-4F47-B115-A524099C4BAC}" type="datetimeFigureOut">
              <a:rPr lang="en-US" smtClean="0"/>
              <a:t>11/24/14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00AFB-D0F7-6948-8493-22BBAA4BF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292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659131"/>
            <a:ext cx="19751040" cy="2743200"/>
          </a:xfrm>
          <a:prstGeom prst="rect">
            <a:avLst/>
          </a:prstGeom>
        </p:spPr>
        <p:txBody>
          <a:bodyPr vert="horz" lIns="219456" tIns="109728" rIns="219456" bIns="10972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3840481"/>
            <a:ext cx="19751040" cy="10862311"/>
          </a:xfrm>
          <a:prstGeom prst="rect">
            <a:avLst/>
          </a:prstGeom>
        </p:spPr>
        <p:txBody>
          <a:bodyPr vert="horz" lIns="219456" tIns="109728" rIns="219456" bIns="10972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15255241"/>
            <a:ext cx="5120640" cy="876300"/>
          </a:xfrm>
          <a:prstGeom prst="rect">
            <a:avLst/>
          </a:prstGeom>
        </p:spPr>
        <p:txBody>
          <a:bodyPr vert="horz" lIns="219456" tIns="109728" rIns="219456" bIns="109728" rtlCol="0" anchor="ctr"/>
          <a:lstStyle>
            <a:lvl1pPr algn="l">
              <a:defRPr sz="2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3340A-8F53-4F47-B115-A524099C4BAC}" type="datetimeFigureOut">
              <a:rPr lang="en-US" smtClean="0"/>
              <a:t>11/24/14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498080" y="15255241"/>
            <a:ext cx="6949440" cy="876300"/>
          </a:xfrm>
          <a:prstGeom prst="rect">
            <a:avLst/>
          </a:prstGeom>
        </p:spPr>
        <p:txBody>
          <a:bodyPr vert="horz" lIns="219456" tIns="109728" rIns="219456" bIns="109728" rtlCol="0" anchor="ctr"/>
          <a:lstStyle>
            <a:lvl1pPr algn="ctr">
              <a:defRPr sz="2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727680" y="15255241"/>
            <a:ext cx="5120640" cy="876300"/>
          </a:xfrm>
          <a:prstGeom prst="rect">
            <a:avLst/>
          </a:prstGeom>
        </p:spPr>
        <p:txBody>
          <a:bodyPr vert="horz" lIns="219456" tIns="109728" rIns="219456" bIns="109728" rtlCol="0" anchor="ctr"/>
          <a:lstStyle>
            <a:lvl1pPr algn="r">
              <a:defRPr sz="2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00AFB-D0F7-6948-8493-22BBAA4BF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583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97280" rtl="0" eaLnBrk="1" latinLnBrk="0" hangingPunct="1">
        <a:spcBef>
          <a:spcPct val="0"/>
        </a:spcBef>
        <a:buNone/>
        <a:defRPr sz="10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2960" indent="-822960" algn="l" defTabSz="1097280" rtl="0" eaLnBrk="1" latinLnBrk="0" hangingPunct="1">
        <a:spcBef>
          <a:spcPct val="20000"/>
        </a:spcBef>
        <a:buFont typeface="Arial"/>
        <a:buChar char="•"/>
        <a:defRPr sz="7700" kern="1200">
          <a:solidFill>
            <a:schemeClr val="tx1"/>
          </a:solidFill>
          <a:latin typeface="+mn-lt"/>
          <a:ea typeface="+mn-ea"/>
          <a:cs typeface="+mn-cs"/>
        </a:defRPr>
      </a:lvl1pPr>
      <a:lvl2pPr marL="1783080" indent="-685800" algn="l" defTabSz="1097280" rtl="0" eaLnBrk="1" latinLnBrk="0" hangingPunct="1">
        <a:spcBef>
          <a:spcPct val="20000"/>
        </a:spcBef>
        <a:buFont typeface="Arial"/>
        <a:buChar char="–"/>
        <a:defRPr sz="670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1097280" rtl="0" eaLnBrk="1" latinLnBrk="0" hangingPunct="1">
        <a:spcBef>
          <a:spcPct val="20000"/>
        </a:spcBef>
        <a:buFont typeface="Arial"/>
        <a:buChar char="•"/>
        <a:defRPr sz="5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1097280" rtl="0" eaLnBrk="1" latinLnBrk="0" hangingPunct="1">
        <a:spcBef>
          <a:spcPct val="20000"/>
        </a:spcBef>
        <a:buFont typeface="Arial"/>
        <a:buChar char="–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1097280" rtl="0" eaLnBrk="1" latinLnBrk="0" hangingPunct="1">
        <a:spcBef>
          <a:spcPct val="20000"/>
        </a:spcBef>
        <a:buFont typeface="Arial"/>
        <a:buChar char="»"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1097280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1097280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1097280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1097280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1097280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1097280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1097280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1097280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1097280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1097280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1097280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1097280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0863" y="544513"/>
            <a:ext cx="20842287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000" b="1" dirty="0" smtClean="0"/>
              <a:t>Title</a:t>
            </a:r>
            <a:endParaRPr lang="en-US" sz="6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50862" y="1813735"/>
            <a:ext cx="20842287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Name(s)</a:t>
            </a:r>
          </a:p>
          <a:p>
            <a:pPr algn="ctr"/>
            <a:r>
              <a:rPr lang="en-US" sz="2800" dirty="0" smtClean="0"/>
              <a:t>Course #, Professor’s Name</a:t>
            </a:r>
          </a:p>
          <a:p>
            <a:pPr algn="ctr"/>
            <a:r>
              <a:rPr lang="en-US" sz="2800" dirty="0" smtClean="0"/>
              <a:t>Date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52450" y="3501518"/>
            <a:ext cx="6766560" cy="6035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n-US" sz="4800" b="1" dirty="0" smtClean="0"/>
              <a:t>Intro</a:t>
            </a:r>
          </a:p>
          <a:p>
            <a:endParaRPr lang="en-US" sz="4400" dirty="0"/>
          </a:p>
          <a:p>
            <a:r>
              <a:rPr lang="en-US" sz="4400" dirty="0" smtClean="0"/>
              <a:t>Here, provide an overview of your global issue. Explain what the issue is and why it is relevant today.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0861" y="9878060"/>
            <a:ext cx="6766560" cy="6035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n-US" sz="4800" b="1" dirty="0" smtClean="0"/>
              <a:t>Actors</a:t>
            </a:r>
          </a:p>
          <a:p>
            <a:endParaRPr lang="en-US" sz="4400" dirty="0"/>
          </a:p>
          <a:p>
            <a:r>
              <a:rPr lang="en-US" sz="4400" dirty="0" smtClean="0"/>
              <a:t>Here, explain what actors are involved in this global issue.</a:t>
            </a:r>
            <a:endParaRPr lang="en-US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7591108" y="7866380"/>
            <a:ext cx="6766560" cy="80467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n-US" sz="4800" b="1" dirty="0" smtClean="0"/>
              <a:t>Perspectives</a:t>
            </a:r>
          </a:p>
          <a:p>
            <a:r>
              <a:rPr lang="en-US" sz="4400" dirty="0"/>
              <a:t/>
            </a:r>
            <a:br>
              <a:rPr lang="en-US" sz="4400" dirty="0"/>
            </a:br>
            <a:r>
              <a:rPr lang="en-US" sz="4400" dirty="0" smtClean="0"/>
              <a:t>Here, explain what stances the actors take on this global issue, and how they are trying to come to a resolution.</a:t>
            </a:r>
            <a:endParaRPr lang="en-US" sz="4400" dirty="0"/>
          </a:p>
        </p:txBody>
      </p:sp>
      <p:sp>
        <p:nvSpPr>
          <p:cNvPr id="9" name="TextBox 8"/>
          <p:cNvSpPr txBox="1"/>
          <p:nvPr/>
        </p:nvSpPr>
        <p:spPr>
          <a:xfrm>
            <a:off x="14629765" y="3501518"/>
            <a:ext cx="6766560" cy="98755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n-US" sz="4800" b="1" dirty="0" smtClean="0"/>
              <a:t>Solution</a:t>
            </a:r>
          </a:p>
          <a:p>
            <a:endParaRPr lang="en-US" sz="4400" dirty="0"/>
          </a:p>
          <a:p>
            <a:r>
              <a:rPr lang="en-US" sz="4400" dirty="0" smtClean="0"/>
              <a:t>Here, propose your solution to this global issue.</a:t>
            </a:r>
            <a:endParaRPr lang="en-US" sz="4400" dirty="0"/>
          </a:p>
        </p:txBody>
      </p:sp>
      <p:sp>
        <p:nvSpPr>
          <p:cNvPr id="10" name="TextBox 9"/>
          <p:cNvSpPr txBox="1"/>
          <p:nvPr/>
        </p:nvSpPr>
        <p:spPr>
          <a:xfrm>
            <a:off x="14628178" y="13718540"/>
            <a:ext cx="6766560" cy="21945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n-US" sz="2800" dirty="0" smtClean="0"/>
              <a:t>Citations</a:t>
            </a:r>
          </a:p>
          <a:p>
            <a:endParaRPr lang="en-US" sz="2400" dirty="0"/>
          </a:p>
          <a:p>
            <a:r>
              <a:rPr lang="en-US" sz="2400" dirty="0" smtClean="0"/>
              <a:t>Here, include any reference material. 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7591107" y="3534078"/>
            <a:ext cx="6766560" cy="40233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n-US" sz="4800" b="1" dirty="0" smtClean="0"/>
              <a:t>Photo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334062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68</Words>
  <Application>Microsoft Macintosh PowerPoint</Application>
  <PresentationFormat>Custom</PresentationFormat>
  <Paragraphs>19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Gardner Jason</dc:creator>
  <cp:lastModifiedBy>Gardner Jason</cp:lastModifiedBy>
  <cp:revision>4</cp:revision>
  <dcterms:created xsi:type="dcterms:W3CDTF">2014-11-24T21:36:18Z</dcterms:created>
  <dcterms:modified xsi:type="dcterms:W3CDTF">2014-11-24T22:02:56Z</dcterms:modified>
</cp:coreProperties>
</file>