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sldIdLst>
    <p:sldId id="276" r:id="rId2"/>
    <p:sldId id="27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1"/>
    <p:restoredTop sz="91884" autoAdjust="0"/>
  </p:normalViewPr>
  <p:slideViewPr>
    <p:cSldViewPr snapToGrid="0" snapToObjects="1">
      <p:cViewPr varScale="1">
        <p:scale>
          <a:sx n="85" d="100"/>
          <a:sy n="85" d="100"/>
        </p:scale>
        <p:origin x="39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80760-CF1F-824E-85C5-2342604BE46F}" type="datetimeFigureOut">
              <a:rPr lang="en-US" smtClean="0"/>
              <a:pPr/>
              <a:t>7/31/2017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04879E-4581-0B4C-904F-0DDE19B0A1A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093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4879E-4581-0B4C-904F-0DDE19B0A1A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2401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Even the most reliable gender differences in spatial and quantitative tasks explain only 1% to 5% of the variance in human ability.</a:t>
            </a:r>
          </a:p>
          <a:p>
            <a:endParaRPr lang="en-US" dirty="0" smtClean="0"/>
          </a:p>
          <a:p>
            <a:r>
              <a:rPr lang="en-US" dirty="0" smtClean="0"/>
              <a:t>Knowing whether someone is male or female only increases your ability to predict their level of performance by at most 5%.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4879E-4581-0B4C-904F-0DDE19B0A1A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8589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Mastery orientation: setting goals to increase competence by challenging oneself</a:t>
            </a:r>
          </a:p>
          <a:p>
            <a:endParaRPr lang="en-US" dirty="0" smtClean="0"/>
          </a:p>
          <a:p>
            <a:r>
              <a:rPr lang="en-US" dirty="0" smtClean="0"/>
              <a:t>Helpless orientation: gives up when the going gets tough</a:t>
            </a:r>
          </a:p>
          <a:p>
            <a:endParaRPr lang="en-US" dirty="0" smtClean="0"/>
          </a:p>
          <a:p>
            <a:r>
              <a:rPr lang="en-US" dirty="0" smtClean="0"/>
              <a:t>Boys may be more likely to adopt a mastery orientation when given negative feedback by adults such as teachers.</a:t>
            </a:r>
          </a:p>
          <a:p>
            <a:endParaRPr lang="en-US" dirty="0" smtClean="0"/>
          </a:p>
          <a:p>
            <a:r>
              <a:rPr lang="en-US" dirty="0" smtClean="0"/>
              <a:t>Also, teachers see girls’ failures as having to do with ability, and boys’ as being a matter of effort.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4879E-4581-0B4C-904F-0DDE19B0A1A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3539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Women seek “connected knowing,” discovering truth through a conscious process of trying to understand.</a:t>
            </a:r>
          </a:p>
          <a:p>
            <a:endParaRPr lang="en-US" dirty="0" smtClean="0"/>
          </a:p>
          <a:p>
            <a:r>
              <a:rPr lang="en-US" dirty="0" smtClean="0"/>
              <a:t>Males (and women who are socialized in male environments) more often adopt a “separate knowing” approach, striving for objectivity and rigor.</a:t>
            </a:r>
          </a:p>
          <a:p>
            <a:endParaRPr lang="en-US" dirty="0" smtClean="0"/>
          </a:p>
          <a:p>
            <a:r>
              <a:rPr lang="en-US" dirty="0" smtClean="0"/>
              <a:t>More research is needed on these proposals.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4879E-4581-0B4C-904F-0DDE19B0A1A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00536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Field-independent people find it easier to identify parts of a figure as being separate from the whole.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4879E-4581-0B4C-904F-0DDE19B0A1A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705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Task is to match the figure at the top to the identical figure in the bottom two rows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4879E-4581-0B4C-904F-0DDE19B0A1A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3182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Results are actually mixed regarding whether these different styles exist.</a:t>
            </a:r>
          </a:p>
          <a:p>
            <a:r>
              <a:rPr lang="en-US" dirty="0" smtClean="0"/>
              <a:t>No real evidence that learning tailored to a learner’s style will allow people to learn more effectively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4879E-4581-0B4C-904F-0DDE19B0A1A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9881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pattern of results may be generally explained by an age-related decline in the speed of processing of cognitive operations; older adults, however, can strategically compensate for such declines.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Further, age-related</a:t>
            </a:r>
            <a:r>
              <a:rPr lang="en-US" dirty="0" smtClean="0">
                <a:effectLst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4879E-4581-0B4C-904F-0DDE19B0A1A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9071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66% of studies showed no significant differences</a:t>
            </a:r>
          </a:p>
          <a:p>
            <a:endParaRPr lang="en-US" dirty="0" smtClean="0"/>
          </a:p>
          <a:p>
            <a:r>
              <a:rPr lang="en-US" dirty="0" smtClean="0"/>
              <a:t>The only tasks to show reliable female superiority were anagrams, speech production, and general ability</a:t>
            </a:r>
          </a:p>
          <a:p>
            <a:endParaRPr lang="en-US" dirty="0" smtClean="0"/>
          </a:p>
          <a:p>
            <a:r>
              <a:rPr lang="en-US" dirty="0" smtClean="0"/>
              <a:t>Significant differences were rather small, and more likely to be found in studies before 1973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4879E-4581-0B4C-904F-0DDE19B0A1A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3050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Mental rotation shows a reliable gender difference, with men outperforming women</a:t>
            </a:r>
          </a:p>
          <a:p>
            <a:endParaRPr lang="en-US" dirty="0" smtClean="0"/>
          </a:p>
          <a:p>
            <a:r>
              <a:rPr lang="en-US" dirty="0" smtClean="0"/>
              <a:t>Difference is generally in the speed with which men can perform mental rotation tasks</a:t>
            </a:r>
          </a:p>
          <a:p>
            <a:endParaRPr lang="en-US" dirty="0" smtClean="0"/>
          </a:p>
          <a:p>
            <a:r>
              <a:rPr lang="en-US" dirty="0" smtClean="0"/>
              <a:t>May be related to neuropsychological differences:  Males are more lateralized than females, so the right hemispheres are more specialized to spatial tasks in the male brain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4879E-4581-0B4C-904F-0DDE19B0A1A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8172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Levine and colleagues, 2005: tested second grade students on spatial and </a:t>
            </a:r>
            <a:r>
              <a:rPr lang="en-US" dirty="0" err="1" smtClean="0"/>
              <a:t>nonspatial</a:t>
            </a:r>
            <a:r>
              <a:rPr lang="en-US" dirty="0" smtClean="0"/>
              <a:t> tasks</a:t>
            </a:r>
          </a:p>
          <a:p>
            <a:endParaRPr lang="en-US" dirty="0" smtClean="0"/>
          </a:p>
          <a:p>
            <a:r>
              <a:rPr lang="en-US" dirty="0" smtClean="0"/>
              <a:t>Found a gender difference in spatial performance, but only for middle- and high-SES students</a:t>
            </a:r>
          </a:p>
          <a:p>
            <a:endParaRPr lang="en-US" dirty="0" smtClean="0"/>
          </a:p>
          <a:p>
            <a:r>
              <a:rPr lang="en-US" dirty="0" smtClean="0"/>
              <a:t>Perhaps activities that promote male spatial advantages (video games, puzzles) are not available to lower SES students, but give advantages to males in higher SES groups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4879E-4581-0B4C-904F-0DDE19B0A1A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4854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Boys and girls show similar math ability through elementary school</a:t>
            </a:r>
          </a:p>
          <a:p>
            <a:endParaRPr lang="en-US" dirty="0" smtClean="0"/>
          </a:p>
          <a:p>
            <a:r>
              <a:rPr lang="en-US" dirty="0" smtClean="0"/>
              <a:t>Boys’ achievement increases more rapidly at age 12 or 13</a:t>
            </a:r>
          </a:p>
          <a:p>
            <a:endParaRPr lang="en-US" dirty="0" smtClean="0"/>
          </a:p>
          <a:p>
            <a:r>
              <a:rPr lang="en-US" dirty="0" smtClean="0"/>
              <a:t>Gifted seventh- and eighth-grade boys outperform girls on the math SAT</a:t>
            </a:r>
          </a:p>
          <a:p>
            <a:endParaRPr lang="en-US" dirty="0" smtClean="0"/>
          </a:p>
          <a:p>
            <a:r>
              <a:rPr lang="en-US" dirty="0" smtClean="0"/>
              <a:t>Differences occur more in algebra than in geometry or arithmetic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04879E-4581-0B4C-904F-0DDE19B0A1A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277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A1CA6A-6310-4366-8049-1F172790BE54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345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6655C6-5F9F-4461-9B24-9865446E135F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08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A131-E183-40B9-A259-DE632C6344F6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791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54872-4A6E-424D-AC65-E2B8371A69F8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61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03006-9AC1-44EF-B2AD-C9CE56C807F7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677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5146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146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A34CE-83CA-4044-A058-B0F599989BB5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216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A3C28-8C75-41B7-A94B-86C530004C6D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797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D7401-DDC5-4E57-A234-C6AD322B5A82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7520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DFD32-D4B3-4DA6-B507-C7A234509379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098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107B43-A950-4B16-A14E-DD5A1D543B38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666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78CA3-AD63-456D-A446-C6627F21CDB9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250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1114" y="25014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114" y="157570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1114" y="63318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094ED-DA17-4AC8-B8D8-93819CD361F9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18114" y="63318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47114" y="63318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8AD6C-3A57-DC4C-9EB6-874B81F41F0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964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1927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Effects of aging on cognition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Older adults perform less well in</a:t>
            </a:r>
          </a:p>
          <a:p>
            <a:pPr lvl="1"/>
            <a:r>
              <a:rPr lang="en-US" smtClean="0"/>
              <a:t>Divided attention</a:t>
            </a:r>
          </a:p>
          <a:p>
            <a:pPr lvl="1"/>
            <a:r>
              <a:rPr lang="en-US" smtClean="0"/>
              <a:t>Speech recognition and speech discrimination</a:t>
            </a:r>
          </a:p>
          <a:p>
            <a:pPr lvl="1"/>
            <a:r>
              <a:rPr lang="en-US" smtClean="0"/>
              <a:t>Some memory tasks</a:t>
            </a:r>
          </a:p>
          <a:p>
            <a:r>
              <a:rPr lang="en-US" smtClean="0"/>
              <a:t>However, these differences also depend on</a:t>
            </a:r>
          </a:p>
          <a:p>
            <a:pPr lvl="1"/>
            <a:r>
              <a:rPr lang="en-US" smtClean="0"/>
              <a:t>Intelligence</a:t>
            </a:r>
          </a:p>
          <a:p>
            <a:pPr lvl="1"/>
            <a:r>
              <a:rPr lang="en-US" smtClean="0"/>
              <a:t>Health</a:t>
            </a:r>
          </a:p>
          <a:p>
            <a:pPr lvl="1"/>
            <a:r>
              <a:rPr lang="en-US" smtClean="0"/>
              <a:t>Years of formal education</a:t>
            </a:r>
          </a:p>
          <a:p>
            <a:pPr lvl="1"/>
            <a:r>
              <a:rPr lang="en-US" smtClean="0"/>
              <a:t>Expertise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352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Gender and cognition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What does “gender difference” mean?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More often the graph on the left than on the right!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1578" y="2422614"/>
            <a:ext cx="7768671" cy="1908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33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Verbal 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Females better than males on some tests</a:t>
            </a:r>
          </a:p>
          <a:p>
            <a:r>
              <a:rPr lang="en-US" smtClean="0"/>
              <a:t>Effect size is small.</a:t>
            </a:r>
          </a:p>
          <a:p>
            <a:r>
              <a:rPr lang="en-US" smtClean="0"/>
              <a:t>Differences mainly found in studies published before 1973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38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Visuospatial 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Mental rotation: men outperform women</a:t>
            </a:r>
          </a:p>
          <a:p>
            <a:r>
              <a:rPr lang="en-US" smtClean="0"/>
              <a:t>Difference is primarily in speed, not accuracy.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5314" y="2905239"/>
            <a:ext cx="7061200" cy="186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4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SES and mental rotation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Levine and colleagues, 2005</a:t>
            </a:r>
          </a:p>
          <a:p>
            <a:pPr lvl="1"/>
            <a:r>
              <a:rPr lang="en-US" smtClean="0"/>
              <a:t>Tested second-graders on spatial and nonspatial tasks</a:t>
            </a:r>
          </a:p>
          <a:p>
            <a:pPr lvl="1"/>
            <a:r>
              <a:rPr lang="en-US" smtClean="0"/>
              <a:t>Gender difference in spatial performance, but only for middle- and high-SES students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59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Quantitative 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Boys and girls similar through elementary school</a:t>
            </a:r>
          </a:p>
          <a:p>
            <a:r>
              <a:rPr lang="en-US" smtClean="0"/>
              <a:t>Boys start outperforming girls at age 12 or 13.</a:t>
            </a:r>
          </a:p>
          <a:p>
            <a:r>
              <a:rPr lang="en-US" smtClean="0"/>
              <a:t>Gifted seventh- and eighth-grade boys outperform girls on the math SAT.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90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Bottom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Gender differences do not mean much!</a:t>
            </a:r>
          </a:p>
          <a:p>
            <a:r>
              <a:rPr lang="en-US" smtClean="0"/>
              <a:t>1% to 5% of variance between people is due to gender.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77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Gender differences in cognitive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Faced with unsolvable task, negative feedback:</a:t>
            </a:r>
          </a:p>
          <a:p>
            <a:r>
              <a:rPr lang="en-US" smtClean="0"/>
              <a:t>Boys: “mastery orientation” more likely</a:t>
            </a:r>
          </a:p>
          <a:p>
            <a:r>
              <a:rPr lang="en-US" smtClean="0"/>
              <a:t>Girls: “helpless orientation” more likely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95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Feminist theories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Connected knowing:  women</a:t>
            </a:r>
          </a:p>
          <a:p>
            <a:r>
              <a:rPr lang="en-US" smtClean="0"/>
              <a:t>Separate knowing:  men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644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Cognition may not operate the same way for all people.</a:t>
            </a:r>
          </a:p>
          <a:p>
            <a:r>
              <a:rPr lang="en-US" smtClean="0"/>
              <a:t>Individuals differ in many cognitive abilities, and in their approaches to cognitive tasks.</a:t>
            </a:r>
          </a:p>
          <a:p>
            <a:r>
              <a:rPr lang="en-US" smtClean="0"/>
              <a:t>Expertise and age also affect cognitive processing.</a:t>
            </a:r>
          </a:p>
          <a:p>
            <a:r>
              <a:rPr lang="en-US" smtClean="0"/>
              <a:t>Some gender differences do exist in spatial and quantitative abilities, but they are rather small and inconsistent.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70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40827" y="1758137"/>
            <a:ext cx="3089271" cy="713215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Chapter 14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2113980" y="2748362"/>
            <a:ext cx="56048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/>
              <a:t>Individual Differences in Cognition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Some cognitive ability differences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Verbal comprehension</a:t>
            </a:r>
          </a:p>
          <a:p>
            <a:r>
              <a:rPr lang="en-US" smtClean="0"/>
              <a:t>Sensitivity to problems</a:t>
            </a:r>
          </a:p>
          <a:p>
            <a:r>
              <a:rPr lang="en-US" smtClean="0"/>
              <a:t>Syllogistic reasoning</a:t>
            </a:r>
          </a:p>
          <a:p>
            <a:r>
              <a:rPr lang="en-US" smtClean="0"/>
              <a:t>Number facility</a:t>
            </a:r>
          </a:p>
          <a:p>
            <a:r>
              <a:rPr lang="en-US" smtClean="0"/>
              <a:t>Induction</a:t>
            </a:r>
          </a:p>
          <a:p>
            <a:r>
              <a:rPr lang="en-US" smtClean="0"/>
              <a:t>General reasoning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Associative memory</a:t>
            </a:r>
          </a:p>
          <a:p>
            <a:r>
              <a:rPr lang="en-US" smtClean="0"/>
              <a:t>Span memory</a:t>
            </a:r>
          </a:p>
          <a:p>
            <a:r>
              <a:rPr lang="en-US" smtClean="0"/>
              <a:t>Visualization</a:t>
            </a:r>
          </a:p>
          <a:p>
            <a:r>
              <a:rPr lang="en-US" smtClean="0"/>
              <a:t>Spatial orientation</a:t>
            </a:r>
          </a:p>
          <a:p>
            <a:r>
              <a:rPr lang="en-US" smtClean="0"/>
              <a:t>Length estimation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580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Ability differences exist within all age levels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1141" y="1230843"/>
            <a:ext cx="6761038" cy="4819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70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One intelligence or many?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Gardner’s “Multiple Intelligences”</a:t>
            </a:r>
          </a:p>
          <a:p>
            <a:r>
              <a:rPr lang="en-US" dirty="0" smtClean="0"/>
              <a:t>Linguistic intelligence</a:t>
            </a:r>
          </a:p>
          <a:p>
            <a:r>
              <a:rPr lang="en-US" dirty="0" smtClean="0"/>
              <a:t>Logical-mathematical intelligence</a:t>
            </a:r>
          </a:p>
          <a:p>
            <a:r>
              <a:rPr lang="en-US" dirty="0" smtClean="0"/>
              <a:t>Musical intelligence</a:t>
            </a:r>
          </a:p>
          <a:p>
            <a:r>
              <a:rPr lang="en-US" dirty="0" smtClean="0"/>
              <a:t>Bodily-kinesthetic intelligence</a:t>
            </a:r>
          </a:p>
          <a:p>
            <a:r>
              <a:rPr lang="en-US" dirty="0" smtClean="0"/>
              <a:t>Spatial intelligence</a:t>
            </a:r>
          </a:p>
          <a:p>
            <a:r>
              <a:rPr lang="en-US" dirty="0" smtClean="0"/>
              <a:t>Interpersonal intelligence</a:t>
            </a:r>
          </a:p>
          <a:p>
            <a:r>
              <a:rPr lang="en-US" dirty="0" smtClean="0"/>
              <a:t>Intrapersonal intelligence</a:t>
            </a:r>
          </a:p>
          <a:p>
            <a:r>
              <a:rPr lang="en-US" dirty="0" smtClean="0"/>
              <a:t>Naturalist intelligence</a:t>
            </a:r>
          </a:p>
          <a:p>
            <a:r>
              <a:rPr lang="en-US" dirty="0" smtClean="0"/>
              <a:t>Existential intelligence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40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Cognitive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Field independence: reliance on internal referents in processing information</a:t>
            </a:r>
          </a:p>
          <a:p>
            <a:r>
              <a:rPr lang="en-US" smtClean="0"/>
              <a:t>Field dependence: reliance on external referents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0364" y="3220021"/>
            <a:ext cx="499110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262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Reflexivity/impulsivity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Extent to which a child delays response in the course of searching for the correct alternative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0949" y="1393146"/>
            <a:ext cx="4072330" cy="4369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76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Learning styles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Are some people visual learners and other people verbal learners?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Expert/novice differences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Experts perceive more subtle distinctions than novices.</a:t>
            </a:r>
          </a:p>
          <a:p>
            <a:r>
              <a:rPr lang="en-US" smtClean="0"/>
              <a:t>Experts categorize on basis of deeper principles than novices.</a:t>
            </a:r>
          </a:p>
          <a:p>
            <a:r>
              <a:rPr lang="en-US" smtClean="0"/>
              <a:t>Experts see patterns that novices fail to see.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8AD6C-3A57-DC4C-9EB6-874B81F41F09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624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1197</Words>
  <Application>Microsoft Office PowerPoint</Application>
  <PresentationFormat>On-screen Show (4:3)</PresentationFormat>
  <Paragraphs>183</Paragraphs>
  <Slides>19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Office Theme</vt:lpstr>
      <vt:lpstr>PowerPoint Presentation</vt:lpstr>
      <vt:lpstr>Chapter 14</vt:lpstr>
      <vt:lpstr>Some cognitive ability differences</vt:lpstr>
      <vt:lpstr>Ability differences exist within all age levels</vt:lpstr>
      <vt:lpstr>One intelligence or many?</vt:lpstr>
      <vt:lpstr>Cognitive style</vt:lpstr>
      <vt:lpstr>Reflexivity/impulsivity</vt:lpstr>
      <vt:lpstr>Learning styles</vt:lpstr>
      <vt:lpstr>Expert/novice differences</vt:lpstr>
      <vt:lpstr>Effects of aging on cognition</vt:lpstr>
      <vt:lpstr>Gender and cognition</vt:lpstr>
      <vt:lpstr>Verbal abilities</vt:lpstr>
      <vt:lpstr>Visuospatial abilities</vt:lpstr>
      <vt:lpstr>SES and mental rotation</vt:lpstr>
      <vt:lpstr>Quantitative abilities</vt:lpstr>
      <vt:lpstr>Bottom line</vt:lpstr>
      <vt:lpstr>Gender differences in cognitive style</vt:lpstr>
      <vt:lpstr>Feminist theories</vt:lpstr>
      <vt:lpstr>Review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Individual Differences in Cognition</dc:title>
  <dc:creator>Lori Van Wallendael</dc:creator>
  <cp:lastModifiedBy>Stephanie Palermini</cp:lastModifiedBy>
  <cp:revision>48</cp:revision>
  <dcterms:created xsi:type="dcterms:W3CDTF">2012-12-22T14:22:09Z</dcterms:created>
  <dcterms:modified xsi:type="dcterms:W3CDTF">2017-07-31T21:34:35Z</dcterms:modified>
</cp:coreProperties>
</file>