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sldIdLst>
    <p:sldId id="282" r:id="rId2"/>
    <p:sldId id="279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6" r:id="rId17"/>
    <p:sldId id="280" r:id="rId18"/>
    <p:sldId id="277" r:id="rId19"/>
    <p:sldId id="278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690"/>
    <p:restoredTop sz="89183" autoAdjust="0"/>
  </p:normalViewPr>
  <p:slideViewPr>
    <p:cSldViewPr snapToGrid="0" snapToObjects="1">
      <p:cViewPr varScale="1">
        <p:scale>
          <a:sx n="82" d="100"/>
          <a:sy n="82" d="100"/>
        </p:scale>
        <p:origin x="34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DD05960-7C6A-0744-8C35-78B5C30BFC02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9B041559-6719-004F-ACB6-A4D48DA552FE}">
      <dgm:prSet phldrT="[Text]"/>
      <dgm:spPr/>
      <dgm:t>
        <a:bodyPr/>
        <a:lstStyle/>
        <a:p>
          <a:r>
            <a:rPr lang="en-US" dirty="0" smtClean="0"/>
            <a:t>Encoding context 1</a:t>
          </a:r>
          <a:endParaRPr lang="en-US" dirty="0"/>
        </a:p>
      </dgm:t>
    </dgm:pt>
    <dgm:pt modelId="{C1FF3674-BC5A-C14A-A27B-741C134D3EFA}" type="parTrans" cxnId="{A3C37099-B78F-844B-ABC6-84B5415C3E81}">
      <dgm:prSet/>
      <dgm:spPr/>
      <dgm:t>
        <a:bodyPr/>
        <a:lstStyle/>
        <a:p>
          <a:endParaRPr lang="en-US"/>
        </a:p>
      </dgm:t>
    </dgm:pt>
    <dgm:pt modelId="{25739FC3-983E-A54B-8020-BAA1F2ABD92E}" type="sibTrans" cxnId="{A3C37099-B78F-844B-ABC6-84B5415C3E81}">
      <dgm:prSet/>
      <dgm:spPr/>
      <dgm:t>
        <a:bodyPr/>
        <a:lstStyle/>
        <a:p>
          <a:endParaRPr lang="en-US"/>
        </a:p>
      </dgm:t>
    </dgm:pt>
    <dgm:pt modelId="{9A2D7098-3E48-F54F-B59C-CA1064748075}">
      <dgm:prSet phldrT="[Text]"/>
      <dgm:spPr/>
      <dgm:t>
        <a:bodyPr/>
        <a:lstStyle/>
        <a:p>
          <a:r>
            <a:rPr lang="en-US" dirty="0" smtClean="0"/>
            <a:t>Retrieval context 1 (same)</a:t>
          </a:r>
          <a:endParaRPr lang="en-US" dirty="0"/>
        </a:p>
      </dgm:t>
    </dgm:pt>
    <dgm:pt modelId="{421469D5-7641-194C-A2B1-83109325D42F}" type="parTrans" cxnId="{2E6C5504-996D-2F45-A041-EEBB5A302ED9}">
      <dgm:prSet/>
      <dgm:spPr/>
      <dgm:t>
        <a:bodyPr/>
        <a:lstStyle/>
        <a:p>
          <a:endParaRPr lang="en-US"/>
        </a:p>
      </dgm:t>
    </dgm:pt>
    <dgm:pt modelId="{D9637A39-0A8B-5C40-A230-8567DCEE18F2}" type="sibTrans" cxnId="{2E6C5504-996D-2F45-A041-EEBB5A302ED9}">
      <dgm:prSet/>
      <dgm:spPr/>
      <dgm:t>
        <a:bodyPr/>
        <a:lstStyle/>
        <a:p>
          <a:endParaRPr lang="en-US"/>
        </a:p>
      </dgm:t>
    </dgm:pt>
    <dgm:pt modelId="{E0202A2E-69B3-B94A-91D2-6D45DFAB4BFE}">
      <dgm:prSet phldrT="[Text]"/>
      <dgm:spPr/>
      <dgm:t>
        <a:bodyPr/>
        <a:lstStyle/>
        <a:p>
          <a:r>
            <a:rPr lang="en-US" dirty="0" smtClean="0"/>
            <a:t>Better  recall</a:t>
          </a:r>
          <a:endParaRPr lang="en-US" baseline="0" dirty="0" smtClean="0">
            <a:latin typeface="Apple Color Emoji" charset="0"/>
          </a:endParaRPr>
        </a:p>
      </dgm:t>
    </dgm:pt>
    <dgm:pt modelId="{EAE70100-E6B8-4043-8234-3FB33D4BDBDD}" type="parTrans" cxnId="{5AA3AEA2-D51B-A143-B1AB-D5DE5F7ACF08}">
      <dgm:prSet/>
      <dgm:spPr/>
      <dgm:t>
        <a:bodyPr/>
        <a:lstStyle/>
        <a:p>
          <a:endParaRPr lang="en-US"/>
        </a:p>
      </dgm:t>
    </dgm:pt>
    <dgm:pt modelId="{76641E89-1DF9-874E-81FE-CE43B4775D6E}" type="sibTrans" cxnId="{5AA3AEA2-D51B-A143-B1AB-D5DE5F7ACF08}">
      <dgm:prSet/>
      <dgm:spPr/>
      <dgm:t>
        <a:bodyPr/>
        <a:lstStyle/>
        <a:p>
          <a:endParaRPr lang="en-US"/>
        </a:p>
      </dgm:t>
    </dgm:pt>
    <dgm:pt modelId="{707EB405-AAEE-C947-9425-D511E39BDE40}" type="pres">
      <dgm:prSet presAssocID="{9DD05960-7C6A-0744-8C35-78B5C30BFC02}" presName="Name0" presStyleCnt="0">
        <dgm:presLayoutVars>
          <dgm:dir/>
          <dgm:resizeHandles val="exact"/>
        </dgm:presLayoutVars>
      </dgm:prSet>
      <dgm:spPr/>
    </dgm:pt>
    <dgm:pt modelId="{ED9FC739-5F8B-154B-A545-6689E445B6CA}" type="pres">
      <dgm:prSet presAssocID="{9B041559-6719-004F-ACB6-A4D48DA552FE}" presName="node" presStyleLbl="node1" presStyleIdx="0" presStyleCnt="3" custLinFactNeighborX="-863" custLinFactNeighborY="-772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C25CE7-B1CB-B24E-B8DA-9FDA7FCD91D8}" type="pres">
      <dgm:prSet presAssocID="{25739FC3-983E-A54B-8020-BAA1F2ABD92E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0FC302E-5587-D44D-85F0-306F2E8F5A6A}" type="pres">
      <dgm:prSet presAssocID="{25739FC3-983E-A54B-8020-BAA1F2ABD92E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EF78DE7D-886C-AF4C-8EA5-37B8A2ABF9E4}" type="pres">
      <dgm:prSet presAssocID="{9A2D7098-3E48-F54F-B59C-CA1064748075}" presName="node" presStyleLbl="node1" presStyleIdx="1" presStyleCnt="3" custLinFactNeighborX="-863" custLinFactNeighborY="-772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1097ED-1829-1040-A17A-5D0554A52328}" type="pres">
      <dgm:prSet presAssocID="{D9637A39-0A8B-5C40-A230-8567DCEE18F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E0792023-DE30-9747-9C6F-3787E30295E1}" type="pres">
      <dgm:prSet presAssocID="{D9637A39-0A8B-5C40-A230-8567DCEE18F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7C2B2291-0050-5042-B7FA-3F9E7BB8DE41}" type="pres">
      <dgm:prSet presAssocID="{E0202A2E-69B3-B94A-91D2-6D45DFAB4BFE}" presName="node" presStyleLbl="node1" presStyleIdx="2" presStyleCnt="3" custLinFactNeighborX="-863" custLinFactNeighborY="-7729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AA3AEA2-D51B-A143-B1AB-D5DE5F7ACF08}" srcId="{9DD05960-7C6A-0744-8C35-78B5C30BFC02}" destId="{E0202A2E-69B3-B94A-91D2-6D45DFAB4BFE}" srcOrd="2" destOrd="0" parTransId="{EAE70100-E6B8-4043-8234-3FB33D4BDBDD}" sibTransId="{76641E89-1DF9-874E-81FE-CE43B4775D6E}"/>
    <dgm:cxn modelId="{486130CB-06D8-8B4F-8C4E-6FC77C26BB29}" type="presOf" srcId="{9DD05960-7C6A-0744-8C35-78B5C30BFC02}" destId="{707EB405-AAEE-C947-9425-D511E39BDE40}" srcOrd="0" destOrd="0" presId="urn:microsoft.com/office/officeart/2005/8/layout/process1"/>
    <dgm:cxn modelId="{A3C37099-B78F-844B-ABC6-84B5415C3E81}" srcId="{9DD05960-7C6A-0744-8C35-78B5C30BFC02}" destId="{9B041559-6719-004F-ACB6-A4D48DA552FE}" srcOrd="0" destOrd="0" parTransId="{C1FF3674-BC5A-C14A-A27B-741C134D3EFA}" sibTransId="{25739FC3-983E-A54B-8020-BAA1F2ABD92E}"/>
    <dgm:cxn modelId="{263F4DAB-470F-624D-B737-8FA4269128DB}" type="presOf" srcId="{25739FC3-983E-A54B-8020-BAA1F2ABD92E}" destId="{90FC302E-5587-D44D-85F0-306F2E8F5A6A}" srcOrd="1" destOrd="0" presId="urn:microsoft.com/office/officeart/2005/8/layout/process1"/>
    <dgm:cxn modelId="{D8B0C8EC-8BAD-2B40-B3A0-46A09ABC88CA}" type="presOf" srcId="{E0202A2E-69B3-B94A-91D2-6D45DFAB4BFE}" destId="{7C2B2291-0050-5042-B7FA-3F9E7BB8DE41}" srcOrd="0" destOrd="0" presId="urn:microsoft.com/office/officeart/2005/8/layout/process1"/>
    <dgm:cxn modelId="{2E6C5504-996D-2F45-A041-EEBB5A302ED9}" srcId="{9DD05960-7C6A-0744-8C35-78B5C30BFC02}" destId="{9A2D7098-3E48-F54F-B59C-CA1064748075}" srcOrd="1" destOrd="0" parTransId="{421469D5-7641-194C-A2B1-83109325D42F}" sibTransId="{D9637A39-0A8B-5C40-A230-8567DCEE18F2}"/>
    <dgm:cxn modelId="{F007CCB6-D9B7-8D4B-BE41-DAC32EB49EE3}" type="presOf" srcId="{D9637A39-0A8B-5C40-A230-8567DCEE18F2}" destId="{E0792023-DE30-9747-9C6F-3787E30295E1}" srcOrd="1" destOrd="0" presId="urn:microsoft.com/office/officeart/2005/8/layout/process1"/>
    <dgm:cxn modelId="{B0ADBC62-A318-3749-8AA5-27B78CBD68E1}" type="presOf" srcId="{9B041559-6719-004F-ACB6-A4D48DA552FE}" destId="{ED9FC739-5F8B-154B-A545-6689E445B6CA}" srcOrd="0" destOrd="0" presId="urn:microsoft.com/office/officeart/2005/8/layout/process1"/>
    <dgm:cxn modelId="{22655E35-42E2-3345-BD45-D7680419C1B5}" type="presOf" srcId="{25739FC3-983E-A54B-8020-BAA1F2ABD92E}" destId="{9CC25CE7-B1CB-B24E-B8DA-9FDA7FCD91D8}" srcOrd="0" destOrd="0" presId="urn:microsoft.com/office/officeart/2005/8/layout/process1"/>
    <dgm:cxn modelId="{9870DCD8-5A66-F04B-A1CB-7105704A1B79}" type="presOf" srcId="{9A2D7098-3E48-F54F-B59C-CA1064748075}" destId="{EF78DE7D-886C-AF4C-8EA5-37B8A2ABF9E4}" srcOrd="0" destOrd="0" presId="urn:microsoft.com/office/officeart/2005/8/layout/process1"/>
    <dgm:cxn modelId="{238DFEB3-A268-4F44-9787-9CE32F54BF55}" type="presOf" srcId="{D9637A39-0A8B-5C40-A230-8567DCEE18F2}" destId="{4A1097ED-1829-1040-A17A-5D0554A52328}" srcOrd="0" destOrd="0" presId="urn:microsoft.com/office/officeart/2005/8/layout/process1"/>
    <dgm:cxn modelId="{0DF9153A-9B6E-4347-A364-23EAAB5657BF}" type="presParOf" srcId="{707EB405-AAEE-C947-9425-D511E39BDE40}" destId="{ED9FC739-5F8B-154B-A545-6689E445B6CA}" srcOrd="0" destOrd="0" presId="urn:microsoft.com/office/officeart/2005/8/layout/process1"/>
    <dgm:cxn modelId="{00EE7956-873C-414B-BFBE-A5CBC2CB6A2E}" type="presParOf" srcId="{707EB405-AAEE-C947-9425-D511E39BDE40}" destId="{9CC25CE7-B1CB-B24E-B8DA-9FDA7FCD91D8}" srcOrd="1" destOrd="0" presId="urn:microsoft.com/office/officeart/2005/8/layout/process1"/>
    <dgm:cxn modelId="{A2F70E36-648B-EF46-BE13-3D6F7AC32B7F}" type="presParOf" srcId="{9CC25CE7-B1CB-B24E-B8DA-9FDA7FCD91D8}" destId="{90FC302E-5587-D44D-85F0-306F2E8F5A6A}" srcOrd="0" destOrd="0" presId="urn:microsoft.com/office/officeart/2005/8/layout/process1"/>
    <dgm:cxn modelId="{D3CACC9B-E778-B544-A2A8-0E30680F3606}" type="presParOf" srcId="{707EB405-AAEE-C947-9425-D511E39BDE40}" destId="{EF78DE7D-886C-AF4C-8EA5-37B8A2ABF9E4}" srcOrd="2" destOrd="0" presId="urn:microsoft.com/office/officeart/2005/8/layout/process1"/>
    <dgm:cxn modelId="{93F02305-C010-984D-B19C-9D60658697B3}" type="presParOf" srcId="{707EB405-AAEE-C947-9425-D511E39BDE40}" destId="{4A1097ED-1829-1040-A17A-5D0554A52328}" srcOrd="3" destOrd="0" presId="urn:microsoft.com/office/officeart/2005/8/layout/process1"/>
    <dgm:cxn modelId="{25FAFB28-772E-1247-90A9-7C43A98C00E4}" type="presParOf" srcId="{4A1097ED-1829-1040-A17A-5D0554A52328}" destId="{E0792023-DE30-9747-9C6F-3787E30295E1}" srcOrd="0" destOrd="0" presId="urn:microsoft.com/office/officeart/2005/8/layout/process1"/>
    <dgm:cxn modelId="{BE7EA9AE-5A7A-9940-AAEF-C24301B8D43C}" type="presParOf" srcId="{707EB405-AAEE-C947-9425-D511E39BDE40}" destId="{7C2B2291-0050-5042-B7FA-3F9E7BB8DE4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DD05960-7C6A-0744-8C35-78B5C30BFC02}" type="doc">
      <dgm:prSet loTypeId="urn:microsoft.com/office/officeart/2005/8/layout/process1" loCatId="" qsTypeId="urn:microsoft.com/office/officeart/2005/8/quickstyle/simple4" qsCatId="simple" csTypeId="urn:microsoft.com/office/officeart/2005/8/colors/colorful1" csCatId="colorful" phldr="1"/>
      <dgm:spPr/>
    </dgm:pt>
    <dgm:pt modelId="{9B041559-6719-004F-ACB6-A4D48DA552FE}">
      <dgm:prSet phldrT="[Text]"/>
      <dgm:spPr/>
      <dgm:t>
        <a:bodyPr/>
        <a:lstStyle/>
        <a:p>
          <a:r>
            <a:rPr lang="en-US" smtClean="0"/>
            <a:t>Encoding context 1</a:t>
          </a:r>
          <a:endParaRPr lang="en-US"/>
        </a:p>
      </dgm:t>
    </dgm:pt>
    <dgm:pt modelId="{C1FF3674-BC5A-C14A-A27B-741C134D3EFA}" type="parTrans" cxnId="{A3C37099-B78F-844B-ABC6-84B5415C3E81}">
      <dgm:prSet/>
      <dgm:spPr/>
      <dgm:t>
        <a:bodyPr/>
        <a:lstStyle/>
        <a:p>
          <a:endParaRPr lang="en-US"/>
        </a:p>
      </dgm:t>
    </dgm:pt>
    <dgm:pt modelId="{25739FC3-983E-A54B-8020-BAA1F2ABD92E}" type="sibTrans" cxnId="{A3C37099-B78F-844B-ABC6-84B5415C3E81}">
      <dgm:prSet/>
      <dgm:spPr/>
      <dgm:t>
        <a:bodyPr/>
        <a:lstStyle/>
        <a:p>
          <a:endParaRPr lang="en-US"/>
        </a:p>
      </dgm:t>
    </dgm:pt>
    <dgm:pt modelId="{9A2D7098-3E48-F54F-B59C-CA1064748075}">
      <dgm:prSet phldrT="[Text]"/>
      <dgm:spPr/>
      <dgm:t>
        <a:bodyPr/>
        <a:lstStyle/>
        <a:p>
          <a:r>
            <a:rPr lang="en-US" dirty="0" smtClean="0"/>
            <a:t>Retrieval context 2 (different)</a:t>
          </a:r>
          <a:endParaRPr lang="en-US" dirty="0"/>
        </a:p>
      </dgm:t>
    </dgm:pt>
    <dgm:pt modelId="{421469D5-7641-194C-A2B1-83109325D42F}" type="parTrans" cxnId="{2E6C5504-996D-2F45-A041-EEBB5A302ED9}">
      <dgm:prSet/>
      <dgm:spPr/>
      <dgm:t>
        <a:bodyPr/>
        <a:lstStyle/>
        <a:p>
          <a:endParaRPr lang="en-US"/>
        </a:p>
      </dgm:t>
    </dgm:pt>
    <dgm:pt modelId="{D9637A39-0A8B-5C40-A230-8567DCEE18F2}" type="sibTrans" cxnId="{2E6C5504-996D-2F45-A041-EEBB5A302ED9}">
      <dgm:prSet/>
      <dgm:spPr/>
      <dgm:t>
        <a:bodyPr/>
        <a:lstStyle/>
        <a:p>
          <a:endParaRPr lang="en-US"/>
        </a:p>
      </dgm:t>
    </dgm:pt>
    <dgm:pt modelId="{E0202A2E-69B3-B94A-91D2-6D45DFAB4BFE}">
      <dgm:prSet phldrT="[Text]"/>
      <dgm:spPr/>
      <dgm:t>
        <a:bodyPr/>
        <a:lstStyle/>
        <a:p>
          <a:r>
            <a:rPr lang="en-US" dirty="0" smtClean="0"/>
            <a:t>Worse recall</a:t>
          </a:r>
        </a:p>
      </dgm:t>
    </dgm:pt>
    <dgm:pt modelId="{EAE70100-E6B8-4043-8234-3FB33D4BDBDD}" type="parTrans" cxnId="{5AA3AEA2-D51B-A143-B1AB-D5DE5F7ACF08}">
      <dgm:prSet/>
      <dgm:spPr/>
      <dgm:t>
        <a:bodyPr/>
        <a:lstStyle/>
        <a:p>
          <a:endParaRPr lang="en-US"/>
        </a:p>
      </dgm:t>
    </dgm:pt>
    <dgm:pt modelId="{76641E89-1DF9-874E-81FE-CE43B4775D6E}" type="sibTrans" cxnId="{5AA3AEA2-D51B-A143-B1AB-D5DE5F7ACF08}">
      <dgm:prSet/>
      <dgm:spPr/>
      <dgm:t>
        <a:bodyPr/>
        <a:lstStyle/>
        <a:p>
          <a:endParaRPr lang="en-US"/>
        </a:p>
      </dgm:t>
    </dgm:pt>
    <dgm:pt modelId="{707EB405-AAEE-C947-9425-D511E39BDE40}" type="pres">
      <dgm:prSet presAssocID="{9DD05960-7C6A-0744-8C35-78B5C30BFC02}" presName="Name0" presStyleCnt="0">
        <dgm:presLayoutVars>
          <dgm:dir/>
          <dgm:resizeHandles val="exact"/>
        </dgm:presLayoutVars>
      </dgm:prSet>
      <dgm:spPr/>
    </dgm:pt>
    <dgm:pt modelId="{ED9FC739-5F8B-154B-A545-6689E445B6CA}" type="pres">
      <dgm:prSet presAssocID="{9B041559-6719-004F-ACB6-A4D48DA552F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C25CE7-B1CB-B24E-B8DA-9FDA7FCD91D8}" type="pres">
      <dgm:prSet presAssocID="{25739FC3-983E-A54B-8020-BAA1F2ABD92E}" presName="sibTrans" presStyleLbl="sibTrans2D1" presStyleIdx="0" presStyleCnt="2"/>
      <dgm:spPr/>
      <dgm:t>
        <a:bodyPr/>
        <a:lstStyle/>
        <a:p>
          <a:endParaRPr lang="en-US"/>
        </a:p>
      </dgm:t>
    </dgm:pt>
    <dgm:pt modelId="{90FC302E-5587-D44D-85F0-306F2E8F5A6A}" type="pres">
      <dgm:prSet presAssocID="{25739FC3-983E-A54B-8020-BAA1F2ABD92E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EF78DE7D-886C-AF4C-8EA5-37B8A2ABF9E4}" type="pres">
      <dgm:prSet presAssocID="{9A2D7098-3E48-F54F-B59C-CA1064748075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1097ED-1829-1040-A17A-5D0554A52328}" type="pres">
      <dgm:prSet presAssocID="{D9637A39-0A8B-5C40-A230-8567DCEE18F2}" presName="sibTrans" presStyleLbl="sibTrans2D1" presStyleIdx="1" presStyleCnt="2"/>
      <dgm:spPr/>
      <dgm:t>
        <a:bodyPr/>
        <a:lstStyle/>
        <a:p>
          <a:endParaRPr lang="en-US"/>
        </a:p>
      </dgm:t>
    </dgm:pt>
    <dgm:pt modelId="{E0792023-DE30-9747-9C6F-3787E30295E1}" type="pres">
      <dgm:prSet presAssocID="{D9637A39-0A8B-5C40-A230-8567DCEE18F2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7C2B2291-0050-5042-B7FA-3F9E7BB8DE41}" type="pres">
      <dgm:prSet presAssocID="{E0202A2E-69B3-B94A-91D2-6D45DFAB4BFE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E0283F-7AEB-864F-B012-7D1E8DC7128D}" type="presOf" srcId="{D9637A39-0A8B-5C40-A230-8567DCEE18F2}" destId="{4A1097ED-1829-1040-A17A-5D0554A52328}" srcOrd="0" destOrd="0" presId="urn:microsoft.com/office/officeart/2005/8/layout/process1"/>
    <dgm:cxn modelId="{AFB054B4-0803-5442-8C45-315CD2714642}" type="presOf" srcId="{9DD05960-7C6A-0744-8C35-78B5C30BFC02}" destId="{707EB405-AAEE-C947-9425-D511E39BDE40}" srcOrd="0" destOrd="0" presId="urn:microsoft.com/office/officeart/2005/8/layout/process1"/>
    <dgm:cxn modelId="{5AA3AEA2-D51B-A143-B1AB-D5DE5F7ACF08}" srcId="{9DD05960-7C6A-0744-8C35-78B5C30BFC02}" destId="{E0202A2E-69B3-B94A-91D2-6D45DFAB4BFE}" srcOrd="2" destOrd="0" parTransId="{EAE70100-E6B8-4043-8234-3FB33D4BDBDD}" sibTransId="{76641E89-1DF9-874E-81FE-CE43B4775D6E}"/>
    <dgm:cxn modelId="{A3C37099-B78F-844B-ABC6-84B5415C3E81}" srcId="{9DD05960-7C6A-0744-8C35-78B5C30BFC02}" destId="{9B041559-6719-004F-ACB6-A4D48DA552FE}" srcOrd="0" destOrd="0" parTransId="{C1FF3674-BC5A-C14A-A27B-741C134D3EFA}" sibTransId="{25739FC3-983E-A54B-8020-BAA1F2ABD92E}"/>
    <dgm:cxn modelId="{8E7E4051-539F-5C4A-A91B-D354AD4DC33B}" type="presOf" srcId="{D9637A39-0A8B-5C40-A230-8567DCEE18F2}" destId="{E0792023-DE30-9747-9C6F-3787E30295E1}" srcOrd="1" destOrd="0" presId="urn:microsoft.com/office/officeart/2005/8/layout/process1"/>
    <dgm:cxn modelId="{C1597236-2C89-124D-94D1-94E2F0207E22}" type="presOf" srcId="{9A2D7098-3E48-F54F-B59C-CA1064748075}" destId="{EF78DE7D-886C-AF4C-8EA5-37B8A2ABF9E4}" srcOrd="0" destOrd="0" presId="urn:microsoft.com/office/officeart/2005/8/layout/process1"/>
    <dgm:cxn modelId="{381EB8CA-63BD-454D-A95B-1BBC67E9CC6A}" type="presOf" srcId="{9B041559-6719-004F-ACB6-A4D48DA552FE}" destId="{ED9FC739-5F8B-154B-A545-6689E445B6CA}" srcOrd="0" destOrd="0" presId="urn:microsoft.com/office/officeart/2005/8/layout/process1"/>
    <dgm:cxn modelId="{2E6C5504-996D-2F45-A041-EEBB5A302ED9}" srcId="{9DD05960-7C6A-0744-8C35-78B5C30BFC02}" destId="{9A2D7098-3E48-F54F-B59C-CA1064748075}" srcOrd="1" destOrd="0" parTransId="{421469D5-7641-194C-A2B1-83109325D42F}" sibTransId="{D9637A39-0A8B-5C40-A230-8567DCEE18F2}"/>
    <dgm:cxn modelId="{6FCC0645-D518-4A40-9218-948691F2831B}" type="presOf" srcId="{25739FC3-983E-A54B-8020-BAA1F2ABD92E}" destId="{9CC25CE7-B1CB-B24E-B8DA-9FDA7FCD91D8}" srcOrd="0" destOrd="0" presId="urn:microsoft.com/office/officeart/2005/8/layout/process1"/>
    <dgm:cxn modelId="{B560FA31-A21B-AA4D-AFC5-A950F4071516}" type="presOf" srcId="{E0202A2E-69B3-B94A-91D2-6D45DFAB4BFE}" destId="{7C2B2291-0050-5042-B7FA-3F9E7BB8DE41}" srcOrd="0" destOrd="0" presId="urn:microsoft.com/office/officeart/2005/8/layout/process1"/>
    <dgm:cxn modelId="{3D20C7EB-398D-8A40-82BD-741D475F5E57}" type="presOf" srcId="{25739FC3-983E-A54B-8020-BAA1F2ABD92E}" destId="{90FC302E-5587-D44D-85F0-306F2E8F5A6A}" srcOrd="1" destOrd="0" presId="urn:microsoft.com/office/officeart/2005/8/layout/process1"/>
    <dgm:cxn modelId="{9E2D361B-76C9-7C44-8ED1-2C9BE603C600}" type="presParOf" srcId="{707EB405-AAEE-C947-9425-D511E39BDE40}" destId="{ED9FC739-5F8B-154B-A545-6689E445B6CA}" srcOrd="0" destOrd="0" presId="urn:microsoft.com/office/officeart/2005/8/layout/process1"/>
    <dgm:cxn modelId="{6F88E937-6637-CD4C-9DC3-A05DC0BD4D20}" type="presParOf" srcId="{707EB405-AAEE-C947-9425-D511E39BDE40}" destId="{9CC25CE7-B1CB-B24E-B8DA-9FDA7FCD91D8}" srcOrd="1" destOrd="0" presId="urn:microsoft.com/office/officeart/2005/8/layout/process1"/>
    <dgm:cxn modelId="{6ED19D63-865F-4A45-9687-5BFD44A3CF9F}" type="presParOf" srcId="{9CC25CE7-B1CB-B24E-B8DA-9FDA7FCD91D8}" destId="{90FC302E-5587-D44D-85F0-306F2E8F5A6A}" srcOrd="0" destOrd="0" presId="urn:microsoft.com/office/officeart/2005/8/layout/process1"/>
    <dgm:cxn modelId="{C75300C9-2DD4-074B-9921-FCDB8CBB22D5}" type="presParOf" srcId="{707EB405-AAEE-C947-9425-D511E39BDE40}" destId="{EF78DE7D-886C-AF4C-8EA5-37B8A2ABF9E4}" srcOrd="2" destOrd="0" presId="urn:microsoft.com/office/officeart/2005/8/layout/process1"/>
    <dgm:cxn modelId="{8E2AF97F-462B-EA4A-8A24-8D21F644E052}" type="presParOf" srcId="{707EB405-AAEE-C947-9425-D511E39BDE40}" destId="{4A1097ED-1829-1040-A17A-5D0554A52328}" srcOrd="3" destOrd="0" presId="urn:microsoft.com/office/officeart/2005/8/layout/process1"/>
    <dgm:cxn modelId="{47071CFF-14FB-5A4A-994D-EA211939C219}" type="presParOf" srcId="{4A1097ED-1829-1040-A17A-5D0554A52328}" destId="{E0792023-DE30-9747-9C6F-3787E30295E1}" srcOrd="0" destOrd="0" presId="urn:microsoft.com/office/officeart/2005/8/layout/process1"/>
    <dgm:cxn modelId="{0A322213-DBE5-874A-9805-268D23BD26B4}" type="presParOf" srcId="{707EB405-AAEE-C947-9425-D511E39BDE40}" destId="{7C2B2291-0050-5042-B7FA-3F9E7BB8DE41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39F8BBD-5B7D-B947-B12C-EDECF9D70520}" type="doc">
      <dgm:prSet loTypeId="urn:microsoft.com/office/officeart/2005/8/layout/process2" loCatId="" qsTypeId="urn:microsoft.com/office/officeart/2005/8/quickstyle/simple4" qsCatId="simple" csTypeId="urn:microsoft.com/office/officeart/2005/8/colors/accent1_2" csCatId="accent1" phldr="1"/>
      <dgm:spPr/>
    </dgm:pt>
    <dgm:pt modelId="{2F135D7C-B8D8-D441-9220-85C43754C988}">
      <dgm:prSet phldrT="[Text]"/>
      <dgm:spPr/>
      <dgm:t>
        <a:bodyPr/>
        <a:lstStyle/>
        <a:p>
          <a:r>
            <a:rPr lang="en-US" dirty="0" smtClean="0"/>
            <a:t>Study</a:t>
          </a:r>
          <a:endParaRPr lang="en-US" dirty="0"/>
        </a:p>
      </dgm:t>
    </dgm:pt>
    <dgm:pt modelId="{238287B4-52BF-A446-943E-C96A3D0E5976}" type="parTrans" cxnId="{6A81187F-4B86-4D4B-A1E2-C078057960D2}">
      <dgm:prSet/>
      <dgm:spPr/>
      <dgm:t>
        <a:bodyPr/>
        <a:lstStyle/>
        <a:p>
          <a:endParaRPr lang="en-US"/>
        </a:p>
      </dgm:t>
    </dgm:pt>
    <dgm:pt modelId="{28D2EB0A-6BC3-5547-8A26-E50A58D55CD4}" type="sibTrans" cxnId="{6A81187F-4B86-4D4B-A1E2-C078057960D2}">
      <dgm:prSet/>
      <dgm:spPr/>
      <dgm:t>
        <a:bodyPr/>
        <a:lstStyle/>
        <a:p>
          <a:endParaRPr lang="en-US"/>
        </a:p>
      </dgm:t>
    </dgm:pt>
    <dgm:pt modelId="{09CD5AA5-FA5B-BB4B-BFA5-0066621AA685}">
      <dgm:prSet phldrT="[Text]"/>
      <dgm:spPr/>
      <dgm:t>
        <a:bodyPr/>
        <a:lstStyle/>
        <a:p>
          <a:r>
            <a:rPr lang="en-US" dirty="0" smtClean="0"/>
            <a:t>Break</a:t>
          </a:r>
          <a:endParaRPr lang="en-US" dirty="0"/>
        </a:p>
      </dgm:t>
    </dgm:pt>
    <dgm:pt modelId="{96E266D4-8C66-4C48-AA22-0629467D39AE}" type="parTrans" cxnId="{AB646912-7B56-0D4C-ACA4-4FEB639973FF}">
      <dgm:prSet/>
      <dgm:spPr/>
      <dgm:t>
        <a:bodyPr/>
        <a:lstStyle/>
        <a:p>
          <a:endParaRPr lang="en-US"/>
        </a:p>
      </dgm:t>
    </dgm:pt>
    <dgm:pt modelId="{94BF721B-8BBC-7F44-8711-70FC6AE0DAD8}" type="sibTrans" cxnId="{AB646912-7B56-0D4C-ACA4-4FEB639973FF}">
      <dgm:prSet/>
      <dgm:spPr/>
      <dgm:t>
        <a:bodyPr/>
        <a:lstStyle/>
        <a:p>
          <a:endParaRPr lang="en-US"/>
        </a:p>
      </dgm:t>
    </dgm:pt>
    <dgm:pt modelId="{FBBA6983-F247-6E44-A5D8-32485FABF061}">
      <dgm:prSet phldrT="[Text]"/>
      <dgm:spPr/>
      <dgm:t>
        <a:bodyPr/>
        <a:lstStyle/>
        <a:p>
          <a:r>
            <a:rPr lang="en-US" dirty="0" smtClean="0"/>
            <a:t>Study</a:t>
          </a:r>
        </a:p>
      </dgm:t>
    </dgm:pt>
    <dgm:pt modelId="{F34CFBEC-A15D-364E-8297-E7E0FBC1ADDC}" type="parTrans" cxnId="{C73E8D36-215F-5B4C-8F99-D824C2434389}">
      <dgm:prSet/>
      <dgm:spPr/>
      <dgm:t>
        <a:bodyPr/>
        <a:lstStyle/>
        <a:p>
          <a:endParaRPr lang="en-US"/>
        </a:p>
      </dgm:t>
    </dgm:pt>
    <dgm:pt modelId="{9EAEAEC8-8F25-7142-8DE2-3983C77E26B0}" type="sibTrans" cxnId="{C73E8D36-215F-5B4C-8F99-D824C2434389}">
      <dgm:prSet/>
      <dgm:spPr/>
      <dgm:t>
        <a:bodyPr/>
        <a:lstStyle/>
        <a:p>
          <a:endParaRPr lang="en-US"/>
        </a:p>
      </dgm:t>
    </dgm:pt>
    <dgm:pt modelId="{0291C9BE-033E-1740-B0D7-5D9D443EAF98}">
      <dgm:prSet phldrT="[Text]"/>
      <dgm:spPr/>
      <dgm:t>
        <a:bodyPr/>
        <a:lstStyle/>
        <a:p>
          <a:r>
            <a:rPr lang="en-US" dirty="0" smtClean="0"/>
            <a:t>Break</a:t>
          </a:r>
        </a:p>
      </dgm:t>
    </dgm:pt>
    <dgm:pt modelId="{DA09529F-D4B0-EC48-9A2D-7BA5CE905EC7}" type="parTrans" cxnId="{917543A1-5F3D-9B4E-8404-BA8282F74743}">
      <dgm:prSet/>
      <dgm:spPr/>
      <dgm:t>
        <a:bodyPr/>
        <a:lstStyle/>
        <a:p>
          <a:endParaRPr lang="en-US"/>
        </a:p>
      </dgm:t>
    </dgm:pt>
    <dgm:pt modelId="{0CAAEE05-D2BF-9C46-A99C-81574BD3969E}" type="sibTrans" cxnId="{917543A1-5F3D-9B4E-8404-BA8282F74743}">
      <dgm:prSet/>
      <dgm:spPr/>
      <dgm:t>
        <a:bodyPr/>
        <a:lstStyle/>
        <a:p>
          <a:endParaRPr lang="en-US"/>
        </a:p>
      </dgm:t>
    </dgm:pt>
    <dgm:pt modelId="{900DCA3B-AA86-7E44-8BFC-90B4978AC56A}">
      <dgm:prSet phldrT="[Text]"/>
      <dgm:spPr/>
      <dgm:t>
        <a:bodyPr/>
        <a:lstStyle/>
        <a:p>
          <a:r>
            <a:rPr lang="en-US" dirty="0" smtClean="0"/>
            <a:t>Study</a:t>
          </a:r>
        </a:p>
      </dgm:t>
    </dgm:pt>
    <dgm:pt modelId="{F629824F-02C8-BB4E-AC1F-206DD9BED9C9}" type="parTrans" cxnId="{E67B386E-253C-7945-A06A-C138B517E02E}">
      <dgm:prSet/>
      <dgm:spPr/>
      <dgm:t>
        <a:bodyPr/>
        <a:lstStyle/>
        <a:p>
          <a:endParaRPr lang="en-US"/>
        </a:p>
      </dgm:t>
    </dgm:pt>
    <dgm:pt modelId="{9A78D02E-2F78-CA47-9105-CD3E6396A4A3}" type="sibTrans" cxnId="{E67B386E-253C-7945-A06A-C138B517E02E}">
      <dgm:prSet/>
      <dgm:spPr/>
      <dgm:t>
        <a:bodyPr/>
        <a:lstStyle/>
        <a:p>
          <a:endParaRPr lang="en-US"/>
        </a:p>
      </dgm:t>
    </dgm:pt>
    <dgm:pt modelId="{2CF62187-274C-8E4A-A29C-4F48ACF8119A}">
      <dgm:prSet phldrT="[Text]"/>
      <dgm:spPr/>
      <dgm:t>
        <a:bodyPr/>
        <a:lstStyle/>
        <a:p>
          <a:r>
            <a:rPr lang="en-US" dirty="0" smtClean="0"/>
            <a:t>Break</a:t>
          </a:r>
        </a:p>
      </dgm:t>
    </dgm:pt>
    <dgm:pt modelId="{EE54339C-A1E2-D746-A043-FB292F97E458}" type="parTrans" cxnId="{317DC497-1AD0-6B47-AEB4-C34762702009}">
      <dgm:prSet/>
      <dgm:spPr/>
      <dgm:t>
        <a:bodyPr/>
        <a:lstStyle/>
        <a:p>
          <a:endParaRPr lang="en-US"/>
        </a:p>
      </dgm:t>
    </dgm:pt>
    <dgm:pt modelId="{F5878B45-E3F3-9C46-AF16-05B4920D2A34}" type="sibTrans" cxnId="{317DC497-1AD0-6B47-AEB4-C34762702009}">
      <dgm:prSet/>
      <dgm:spPr/>
      <dgm:t>
        <a:bodyPr/>
        <a:lstStyle/>
        <a:p>
          <a:endParaRPr lang="en-US"/>
        </a:p>
      </dgm:t>
    </dgm:pt>
    <dgm:pt modelId="{D5AE1C6C-1C66-7346-9E94-EF935370F5FA}">
      <dgm:prSet phldrT="[Text]"/>
      <dgm:spPr/>
      <dgm:t>
        <a:bodyPr/>
        <a:lstStyle/>
        <a:p>
          <a:r>
            <a:rPr lang="en-US" dirty="0" smtClean="0"/>
            <a:t>Study</a:t>
          </a:r>
        </a:p>
      </dgm:t>
    </dgm:pt>
    <dgm:pt modelId="{B72F5E4B-2128-CB40-9261-A8F5D1A51DBE}" type="parTrans" cxnId="{7EEBE895-C330-3549-B5D5-6FB49D9076C0}">
      <dgm:prSet/>
      <dgm:spPr/>
      <dgm:t>
        <a:bodyPr/>
        <a:lstStyle/>
        <a:p>
          <a:endParaRPr lang="en-US"/>
        </a:p>
      </dgm:t>
    </dgm:pt>
    <dgm:pt modelId="{21F5BF05-5F74-B141-9D33-ADF8F052DFBC}" type="sibTrans" cxnId="{7EEBE895-C330-3549-B5D5-6FB49D9076C0}">
      <dgm:prSet/>
      <dgm:spPr/>
      <dgm:t>
        <a:bodyPr/>
        <a:lstStyle/>
        <a:p>
          <a:endParaRPr lang="en-US"/>
        </a:p>
      </dgm:t>
    </dgm:pt>
    <dgm:pt modelId="{A16C227E-EB1B-E641-861C-3E1DAE998757}" type="pres">
      <dgm:prSet presAssocID="{B39F8BBD-5B7D-B947-B12C-EDECF9D70520}" presName="linearFlow" presStyleCnt="0">
        <dgm:presLayoutVars>
          <dgm:resizeHandles val="exact"/>
        </dgm:presLayoutVars>
      </dgm:prSet>
      <dgm:spPr/>
    </dgm:pt>
    <dgm:pt modelId="{8E69C552-E494-C540-ADFC-A54F1D6625A2}" type="pres">
      <dgm:prSet presAssocID="{2F135D7C-B8D8-D441-9220-85C43754C988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20786E-3C5B-2742-B882-B3F158721D20}" type="pres">
      <dgm:prSet presAssocID="{28D2EB0A-6BC3-5547-8A26-E50A58D55CD4}" presName="sibTrans" presStyleLbl="sibTrans2D1" presStyleIdx="0" presStyleCnt="6"/>
      <dgm:spPr/>
      <dgm:t>
        <a:bodyPr/>
        <a:lstStyle/>
        <a:p>
          <a:endParaRPr lang="en-US"/>
        </a:p>
      </dgm:t>
    </dgm:pt>
    <dgm:pt modelId="{D7A2D6A3-FE16-EA4F-BB81-D37A39A7EE7A}" type="pres">
      <dgm:prSet presAssocID="{28D2EB0A-6BC3-5547-8A26-E50A58D55CD4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65536A0B-C306-B64C-AF96-4A1316DF0ED6}" type="pres">
      <dgm:prSet presAssocID="{09CD5AA5-FA5B-BB4B-BFA5-0066621AA685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EB303F-744B-7F44-9EC8-BAE544819AD6}" type="pres">
      <dgm:prSet presAssocID="{94BF721B-8BBC-7F44-8711-70FC6AE0DAD8}" presName="sibTrans" presStyleLbl="sibTrans2D1" presStyleIdx="1" presStyleCnt="6"/>
      <dgm:spPr/>
      <dgm:t>
        <a:bodyPr/>
        <a:lstStyle/>
        <a:p>
          <a:endParaRPr lang="en-US"/>
        </a:p>
      </dgm:t>
    </dgm:pt>
    <dgm:pt modelId="{EC15A797-86AC-1345-9DFA-B3AD7904A982}" type="pres">
      <dgm:prSet presAssocID="{94BF721B-8BBC-7F44-8711-70FC6AE0DAD8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D0E181C7-4F73-C441-867E-A59F8726CBCE}" type="pres">
      <dgm:prSet presAssocID="{FBBA6983-F247-6E44-A5D8-32485FABF06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B0C1E97-B09B-214D-8729-9C1034281CCC}" type="pres">
      <dgm:prSet presAssocID="{9EAEAEC8-8F25-7142-8DE2-3983C77E26B0}" presName="sibTrans" presStyleLbl="sibTrans2D1" presStyleIdx="2" presStyleCnt="6"/>
      <dgm:spPr/>
      <dgm:t>
        <a:bodyPr/>
        <a:lstStyle/>
        <a:p>
          <a:endParaRPr lang="en-US"/>
        </a:p>
      </dgm:t>
    </dgm:pt>
    <dgm:pt modelId="{E2AD0815-F98E-E94E-914D-BA49D092239B}" type="pres">
      <dgm:prSet presAssocID="{9EAEAEC8-8F25-7142-8DE2-3983C77E26B0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8902259-880F-C24A-BB54-06E586019555}" type="pres">
      <dgm:prSet presAssocID="{0291C9BE-033E-1740-B0D7-5D9D443EAF98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BF454C-6BE3-8D48-B64A-DB8F43405C34}" type="pres">
      <dgm:prSet presAssocID="{0CAAEE05-D2BF-9C46-A99C-81574BD3969E}" presName="sibTrans" presStyleLbl="sibTrans2D1" presStyleIdx="3" presStyleCnt="6"/>
      <dgm:spPr/>
      <dgm:t>
        <a:bodyPr/>
        <a:lstStyle/>
        <a:p>
          <a:endParaRPr lang="en-US"/>
        </a:p>
      </dgm:t>
    </dgm:pt>
    <dgm:pt modelId="{7EF44757-0D60-F64F-BD18-CAC77E8AEE55}" type="pres">
      <dgm:prSet presAssocID="{0CAAEE05-D2BF-9C46-A99C-81574BD3969E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09131C87-B1B8-734F-8814-4DD1F8335139}" type="pres">
      <dgm:prSet presAssocID="{900DCA3B-AA86-7E44-8BFC-90B4978AC56A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F13751-49A9-0B4B-A4C2-879F6DFDCB68}" type="pres">
      <dgm:prSet presAssocID="{9A78D02E-2F78-CA47-9105-CD3E6396A4A3}" presName="sibTrans" presStyleLbl="sibTrans2D1" presStyleIdx="4" presStyleCnt="6"/>
      <dgm:spPr/>
      <dgm:t>
        <a:bodyPr/>
        <a:lstStyle/>
        <a:p>
          <a:endParaRPr lang="en-US"/>
        </a:p>
      </dgm:t>
    </dgm:pt>
    <dgm:pt modelId="{1219B88E-E762-9742-88D9-374FCD23F789}" type="pres">
      <dgm:prSet presAssocID="{9A78D02E-2F78-CA47-9105-CD3E6396A4A3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56803A09-A741-164E-A38E-A835944615CA}" type="pres">
      <dgm:prSet presAssocID="{2CF62187-274C-8E4A-A29C-4F48ACF8119A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B6740A0-5221-BA43-95A8-D9996549CFE4}" type="pres">
      <dgm:prSet presAssocID="{F5878B45-E3F3-9C46-AF16-05B4920D2A34}" presName="sibTrans" presStyleLbl="sibTrans2D1" presStyleIdx="5" presStyleCnt="6"/>
      <dgm:spPr/>
      <dgm:t>
        <a:bodyPr/>
        <a:lstStyle/>
        <a:p>
          <a:endParaRPr lang="en-US"/>
        </a:p>
      </dgm:t>
    </dgm:pt>
    <dgm:pt modelId="{28324DDF-A173-984F-A40C-04B49FBA23C3}" type="pres">
      <dgm:prSet presAssocID="{F5878B45-E3F3-9C46-AF16-05B4920D2A34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A3F11C81-7950-8E4E-9AA8-30DEE6AD0A50}" type="pres">
      <dgm:prSet presAssocID="{D5AE1C6C-1C66-7346-9E94-EF935370F5FA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66197C-8309-584E-9723-1ACB4E415B9F}" type="presOf" srcId="{2CF62187-274C-8E4A-A29C-4F48ACF8119A}" destId="{56803A09-A741-164E-A38E-A835944615CA}" srcOrd="0" destOrd="0" presId="urn:microsoft.com/office/officeart/2005/8/layout/process2"/>
    <dgm:cxn modelId="{527EBF4D-3409-E543-92BF-F3E79EAAA7E7}" type="presOf" srcId="{9A78D02E-2F78-CA47-9105-CD3E6396A4A3}" destId="{7AF13751-49A9-0B4B-A4C2-879F6DFDCB68}" srcOrd="0" destOrd="0" presId="urn:microsoft.com/office/officeart/2005/8/layout/process2"/>
    <dgm:cxn modelId="{9E3385A4-5001-B14E-BDD6-728541C3ECBA}" type="presOf" srcId="{F5878B45-E3F3-9C46-AF16-05B4920D2A34}" destId="{2B6740A0-5221-BA43-95A8-D9996549CFE4}" srcOrd="0" destOrd="0" presId="urn:microsoft.com/office/officeart/2005/8/layout/process2"/>
    <dgm:cxn modelId="{8951B170-5D65-9142-B7D7-AC22C4A41268}" type="presOf" srcId="{0CAAEE05-D2BF-9C46-A99C-81574BD3969E}" destId="{7EF44757-0D60-F64F-BD18-CAC77E8AEE55}" srcOrd="1" destOrd="0" presId="urn:microsoft.com/office/officeart/2005/8/layout/process2"/>
    <dgm:cxn modelId="{317DC497-1AD0-6B47-AEB4-C34762702009}" srcId="{B39F8BBD-5B7D-B947-B12C-EDECF9D70520}" destId="{2CF62187-274C-8E4A-A29C-4F48ACF8119A}" srcOrd="5" destOrd="0" parTransId="{EE54339C-A1E2-D746-A043-FB292F97E458}" sibTransId="{F5878B45-E3F3-9C46-AF16-05B4920D2A34}"/>
    <dgm:cxn modelId="{33703767-5171-6547-BA99-4AFDE4324394}" type="presOf" srcId="{09CD5AA5-FA5B-BB4B-BFA5-0066621AA685}" destId="{65536A0B-C306-B64C-AF96-4A1316DF0ED6}" srcOrd="0" destOrd="0" presId="urn:microsoft.com/office/officeart/2005/8/layout/process2"/>
    <dgm:cxn modelId="{917543A1-5F3D-9B4E-8404-BA8282F74743}" srcId="{B39F8BBD-5B7D-B947-B12C-EDECF9D70520}" destId="{0291C9BE-033E-1740-B0D7-5D9D443EAF98}" srcOrd="3" destOrd="0" parTransId="{DA09529F-D4B0-EC48-9A2D-7BA5CE905EC7}" sibTransId="{0CAAEE05-D2BF-9C46-A99C-81574BD3969E}"/>
    <dgm:cxn modelId="{817687DD-CDAC-3041-8555-AD77A3AABAE2}" type="presOf" srcId="{28D2EB0A-6BC3-5547-8A26-E50A58D55CD4}" destId="{A320786E-3C5B-2742-B882-B3F158721D20}" srcOrd="0" destOrd="0" presId="urn:microsoft.com/office/officeart/2005/8/layout/process2"/>
    <dgm:cxn modelId="{C73E8D36-215F-5B4C-8F99-D824C2434389}" srcId="{B39F8BBD-5B7D-B947-B12C-EDECF9D70520}" destId="{FBBA6983-F247-6E44-A5D8-32485FABF061}" srcOrd="2" destOrd="0" parTransId="{F34CFBEC-A15D-364E-8297-E7E0FBC1ADDC}" sibTransId="{9EAEAEC8-8F25-7142-8DE2-3983C77E26B0}"/>
    <dgm:cxn modelId="{736B2F1E-E987-464B-8C2B-6A0C5D774EED}" type="presOf" srcId="{28D2EB0A-6BC3-5547-8A26-E50A58D55CD4}" destId="{D7A2D6A3-FE16-EA4F-BB81-D37A39A7EE7A}" srcOrd="1" destOrd="0" presId="urn:microsoft.com/office/officeart/2005/8/layout/process2"/>
    <dgm:cxn modelId="{6A81187F-4B86-4D4B-A1E2-C078057960D2}" srcId="{B39F8BBD-5B7D-B947-B12C-EDECF9D70520}" destId="{2F135D7C-B8D8-D441-9220-85C43754C988}" srcOrd="0" destOrd="0" parTransId="{238287B4-52BF-A446-943E-C96A3D0E5976}" sibTransId="{28D2EB0A-6BC3-5547-8A26-E50A58D55CD4}"/>
    <dgm:cxn modelId="{8B3D6A91-1C6B-EA42-9211-73B4AB9C1A1E}" type="presOf" srcId="{FBBA6983-F247-6E44-A5D8-32485FABF061}" destId="{D0E181C7-4F73-C441-867E-A59F8726CBCE}" srcOrd="0" destOrd="0" presId="urn:microsoft.com/office/officeart/2005/8/layout/process2"/>
    <dgm:cxn modelId="{AE4AAFE3-A49F-D040-8641-4350461F7459}" type="presOf" srcId="{9EAEAEC8-8F25-7142-8DE2-3983C77E26B0}" destId="{8B0C1E97-B09B-214D-8729-9C1034281CCC}" srcOrd="0" destOrd="0" presId="urn:microsoft.com/office/officeart/2005/8/layout/process2"/>
    <dgm:cxn modelId="{7EEBE895-C330-3549-B5D5-6FB49D9076C0}" srcId="{B39F8BBD-5B7D-B947-B12C-EDECF9D70520}" destId="{D5AE1C6C-1C66-7346-9E94-EF935370F5FA}" srcOrd="6" destOrd="0" parTransId="{B72F5E4B-2128-CB40-9261-A8F5D1A51DBE}" sibTransId="{21F5BF05-5F74-B141-9D33-ADF8F052DFBC}"/>
    <dgm:cxn modelId="{966C5894-4A7B-D549-9346-915786C065E2}" type="presOf" srcId="{9EAEAEC8-8F25-7142-8DE2-3983C77E26B0}" destId="{E2AD0815-F98E-E94E-914D-BA49D092239B}" srcOrd="1" destOrd="0" presId="urn:microsoft.com/office/officeart/2005/8/layout/process2"/>
    <dgm:cxn modelId="{BF49C009-5D17-8F42-92E2-0355C3521C9D}" type="presOf" srcId="{2F135D7C-B8D8-D441-9220-85C43754C988}" destId="{8E69C552-E494-C540-ADFC-A54F1D6625A2}" srcOrd="0" destOrd="0" presId="urn:microsoft.com/office/officeart/2005/8/layout/process2"/>
    <dgm:cxn modelId="{E67B386E-253C-7945-A06A-C138B517E02E}" srcId="{B39F8BBD-5B7D-B947-B12C-EDECF9D70520}" destId="{900DCA3B-AA86-7E44-8BFC-90B4978AC56A}" srcOrd="4" destOrd="0" parTransId="{F629824F-02C8-BB4E-AC1F-206DD9BED9C9}" sibTransId="{9A78D02E-2F78-CA47-9105-CD3E6396A4A3}"/>
    <dgm:cxn modelId="{6EC242B4-830A-6549-934C-9BEBAEF0AFAE}" type="presOf" srcId="{B39F8BBD-5B7D-B947-B12C-EDECF9D70520}" destId="{A16C227E-EB1B-E641-861C-3E1DAE998757}" srcOrd="0" destOrd="0" presId="urn:microsoft.com/office/officeart/2005/8/layout/process2"/>
    <dgm:cxn modelId="{DFE8E1ED-B28D-4C42-929E-78F09C0AC269}" type="presOf" srcId="{9A78D02E-2F78-CA47-9105-CD3E6396A4A3}" destId="{1219B88E-E762-9742-88D9-374FCD23F789}" srcOrd="1" destOrd="0" presId="urn:microsoft.com/office/officeart/2005/8/layout/process2"/>
    <dgm:cxn modelId="{45B4FCD6-D336-E147-AE47-08862ABF2D6C}" type="presOf" srcId="{94BF721B-8BBC-7F44-8711-70FC6AE0DAD8}" destId="{B6EB303F-744B-7F44-9EC8-BAE544819AD6}" srcOrd="0" destOrd="0" presId="urn:microsoft.com/office/officeart/2005/8/layout/process2"/>
    <dgm:cxn modelId="{FB4BC97A-71BA-1145-9EDC-3D8E77DBE237}" type="presOf" srcId="{0CAAEE05-D2BF-9C46-A99C-81574BD3969E}" destId="{78BF454C-6BE3-8D48-B64A-DB8F43405C34}" srcOrd="0" destOrd="0" presId="urn:microsoft.com/office/officeart/2005/8/layout/process2"/>
    <dgm:cxn modelId="{215D0419-DB9B-FC43-BE50-F67421B7DCD6}" type="presOf" srcId="{94BF721B-8BBC-7F44-8711-70FC6AE0DAD8}" destId="{EC15A797-86AC-1345-9DFA-B3AD7904A982}" srcOrd="1" destOrd="0" presId="urn:microsoft.com/office/officeart/2005/8/layout/process2"/>
    <dgm:cxn modelId="{224CB6FB-2629-C548-BFEF-BC1DCBEE958F}" type="presOf" srcId="{F5878B45-E3F3-9C46-AF16-05B4920D2A34}" destId="{28324DDF-A173-984F-A40C-04B49FBA23C3}" srcOrd="1" destOrd="0" presId="urn:microsoft.com/office/officeart/2005/8/layout/process2"/>
    <dgm:cxn modelId="{AB646912-7B56-0D4C-ACA4-4FEB639973FF}" srcId="{B39F8BBD-5B7D-B947-B12C-EDECF9D70520}" destId="{09CD5AA5-FA5B-BB4B-BFA5-0066621AA685}" srcOrd="1" destOrd="0" parTransId="{96E266D4-8C66-4C48-AA22-0629467D39AE}" sibTransId="{94BF721B-8BBC-7F44-8711-70FC6AE0DAD8}"/>
    <dgm:cxn modelId="{3D9C0D25-0A69-2048-8070-B250A336368B}" type="presOf" srcId="{0291C9BE-033E-1740-B0D7-5D9D443EAF98}" destId="{28902259-880F-C24A-BB54-06E586019555}" srcOrd="0" destOrd="0" presId="urn:microsoft.com/office/officeart/2005/8/layout/process2"/>
    <dgm:cxn modelId="{B8139265-8B7C-4044-9B69-B3F9EF8333AC}" type="presOf" srcId="{D5AE1C6C-1C66-7346-9E94-EF935370F5FA}" destId="{A3F11C81-7950-8E4E-9AA8-30DEE6AD0A50}" srcOrd="0" destOrd="0" presId="urn:microsoft.com/office/officeart/2005/8/layout/process2"/>
    <dgm:cxn modelId="{31152413-EF05-9941-A4D4-C31E9BC44479}" type="presOf" srcId="{900DCA3B-AA86-7E44-8BFC-90B4978AC56A}" destId="{09131C87-B1B8-734F-8814-4DD1F8335139}" srcOrd="0" destOrd="0" presId="urn:microsoft.com/office/officeart/2005/8/layout/process2"/>
    <dgm:cxn modelId="{5201CE62-E083-C449-9AC7-92038A49F260}" type="presParOf" srcId="{A16C227E-EB1B-E641-861C-3E1DAE998757}" destId="{8E69C552-E494-C540-ADFC-A54F1D6625A2}" srcOrd="0" destOrd="0" presId="urn:microsoft.com/office/officeart/2005/8/layout/process2"/>
    <dgm:cxn modelId="{AE17555D-147C-BF4D-8BDE-F828DB73CC49}" type="presParOf" srcId="{A16C227E-EB1B-E641-861C-3E1DAE998757}" destId="{A320786E-3C5B-2742-B882-B3F158721D20}" srcOrd="1" destOrd="0" presId="urn:microsoft.com/office/officeart/2005/8/layout/process2"/>
    <dgm:cxn modelId="{58CF5733-4C3E-2D47-972A-D31813D9D97D}" type="presParOf" srcId="{A320786E-3C5B-2742-B882-B3F158721D20}" destId="{D7A2D6A3-FE16-EA4F-BB81-D37A39A7EE7A}" srcOrd="0" destOrd="0" presId="urn:microsoft.com/office/officeart/2005/8/layout/process2"/>
    <dgm:cxn modelId="{814BD04D-9E94-8D45-8AAD-FD43C2E4A61E}" type="presParOf" srcId="{A16C227E-EB1B-E641-861C-3E1DAE998757}" destId="{65536A0B-C306-B64C-AF96-4A1316DF0ED6}" srcOrd="2" destOrd="0" presId="urn:microsoft.com/office/officeart/2005/8/layout/process2"/>
    <dgm:cxn modelId="{81E4CA45-FF51-E24D-B24F-BBDF84A92518}" type="presParOf" srcId="{A16C227E-EB1B-E641-861C-3E1DAE998757}" destId="{B6EB303F-744B-7F44-9EC8-BAE544819AD6}" srcOrd="3" destOrd="0" presId="urn:microsoft.com/office/officeart/2005/8/layout/process2"/>
    <dgm:cxn modelId="{2217ABF2-1734-AA45-AFE4-B5BA2F8F14FF}" type="presParOf" srcId="{B6EB303F-744B-7F44-9EC8-BAE544819AD6}" destId="{EC15A797-86AC-1345-9DFA-B3AD7904A982}" srcOrd="0" destOrd="0" presId="urn:microsoft.com/office/officeart/2005/8/layout/process2"/>
    <dgm:cxn modelId="{A9D6F2E0-3137-0A4D-A631-B9B64AA3E96C}" type="presParOf" srcId="{A16C227E-EB1B-E641-861C-3E1DAE998757}" destId="{D0E181C7-4F73-C441-867E-A59F8726CBCE}" srcOrd="4" destOrd="0" presId="urn:microsoft.com/office/officeart/2005/8/layout/process2"/>
    <dgm:cxn modelId="{272E7C6B-64D8-1A4C-9174-366279148398}" type="presParOf" srcId="{A16C227E-EB1B-E641-861C-3E1DAE998757}" destId="{8B0C1E97-B09B-214D-8729-9C1034281CCC}" srcOrd="5" destOrd="0" presId="urn:microsoft.com/office/officeart/2005/8/layout/process2"/>
    <dgm:cxn modelId="{EB3FB673-7B27-EE4A-91CC-D82E7E9D5726}" type="presParOf" srcId="{8B0C1E97-B09B-214D-8729-9C1034281CCC}" destId="{E2AD0815-F98E-E94E-914D-BA49D092239B}" srcOrd="0" destOrd="0" presId="urn:microsoft.com/office/officeart/2005/8/layout/process2"/>
    <dgm:cxn modelId="{1D0CABF4-EA3D-CD4C-9477-57CADED85DA3}" type="presParOf" srcId="{A16C227E-EB1B-E641-861C-3E1DAE998757}" destId="{28902259-880F-C24A-BB54-06E586019555}" srcOrd="6" destOrd="0" presId="urn:microsoft.com/office/officeart/2005/8/layout/process2"/>
    <dgm:cxn modelId="{D2F24AC5-66D8-A340-993B-90F6E4BC3DD8}" type="presParOf" srcId="{A16C227E-EB1B-E641-861C-3E1DAE998757}" destId="{78BF454C-6BE3-8D48-B64A-DB8F43405C34}" srcOrd="7" destOrd="0" presId="urn:microsoft.com/office/officeart/2005/8/layout/process2"/>
    <dgm:cxn modelId="{D1CC6A51-817B-2347-AAE5-5F348D87EF47}" type="presParOf" srcId="{78BF454C-6BE3-8D48-B64A-DB8F43405C34}" destId="{7EF44757-0D60-F64F-BD18-CAC77E8AEE55}" srcOrd="0" destOrd="0" presId="urn:microsoft.com/office/officeart/2005/8/layout/process2"/>
    <dgm:cxn modelId="{32EDB138-DF40-BA41-B3D3-7C9910099FC4}" type="presParOf" srcId="{A16C227E-EB1B-E641-861C-3E1DAE998757}" destId="{09131C87-B1B8-734F-8814-4DD1F8335139}" srcOrd="8" destOrd="0" presId="urn:microsoft.com/office/officeart/2005/8/layout/process2"/>
    <dgm:cxn modelId="{14A5D301-1A9B-A341-8A7C-A5EA8AE8F372}" type="presParOf" srcId="{A16C227E-EB1B-E641-861C-3E1DAE998757}" destId="{7AF13751-49A9-0B4B-A4C2-879F6DFDCB68}" srcOrd="9" destOrd="0" presId="urn:microsoft.com/office/officeart/2005/8/layout/process2"/>
    <dgm:cxn modelId="{89E639EB-0752-DD43-BC39-43DB1D03231B}" type="presParOf" srcId="{7AF13751-49A9-0B4B-A4C2-879F6DFDCB68}" destId="{1219B88E-E762-9742-88D9-374FCD23F789}" srcOrd="0" destOrd="0" presId="urn:microsoft.com/office/officeart/2005/8/layout/process2"/>
    <dgm:cxn modelId="{E08AAFAB-EDDD-DC41-9E78-986EB708D1E9}" type="presParOf" srcId="{A16C227E-EB1B-E641-861C-3E1DAE998757}" destId="{56803A09-A741-164E-A38E-A835944615CA}" srcOrd="10" destOrd="0" presId="urn:microsoft.com/office/officeart/2005/8/layout/process2"/>
    <dgm:cxn modelId="{449848BC-61A0-744C-A7E0-ACC9A035D237}" type="presParOf" srcId="{A16C227E-EB1B-E641-861C-3E1DAE998757}" destId="{2B6740A0-5221-BA43-95A8-D9996549CFE4}" srcOrd="11" destOrd="0" presId="urn:microsoft.com/office/officeart/2005/8/layout/process2"/>
    <dgm:cxn modelId="{659C58CE-D7A8-F740-A3F5-0B18068BF875}" type="presParOf" srcId="{2B6740A0-5221-BA43-95A8-D9996549CFE4}" destId="{28324DDF-A173-984F-A40C-04B49FBA23C3}" srcOrd="0" destOrd="0" presId="urn:microsoft.com/office/officeart/2005/8/layout/process2"/>
    <dgm:cxn modelId="{8119F3F2-F935-3A4A-8928-F9FC68269A16}" type="presParOf" srcId="{A16C227E-EB1B-E641-861C-3E1DAE998757}" destId="{A3F11C81-7950-8E4E-9AA8-30DEE6AD0A50}" srcOrd="1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9FC739-5F8B-154B-A545-6689E445B6CA}">
      <dsp:nvSpPr>
        <dsp:cNvPr id="0" name=""/>
        <dsp:cNvSpPr/>
      </dsp:nvSpPr>
      <dsp:spPr>
        <a:xfrm>
          <a:off x="0" y="611855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Encoding context 1</a:t>
          </a:r>
          <a:endParaRPr lang="en-US" sz="2500" kern="1200" dirty="0"/>
        </a:p>
      </dsp:txBody>
      <dsp:txXfrm>
        <a:off x="37992" y="649847"/>
        <a:ext cx="2085893" cy="1221142"/>
      </dsp:txXfrm>
    </dsp:sp>
    <dsp:sp modelId="{9CC25CE7-B1CB-B24E-B8DA-9FDA7FCD91D8}">
      <dsp:nvSpPr>
        <dsp:cNvPr id="0" name=""/>
        <dsp:cNvSpPr/>
      </dsp:nvSpPr>
      <dsp:spPr>
        <a:xfrm>
          <a:off x="2378007" y="992346"/>
          <a:ext cx="458196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378007" y="1099575"/>
        <a:ext cx="320737" cy="321687"/>
      </dsp:txXfrm>
    </dsp:sp>
    <dsp:sp modelId="{EF78DE7D-886C-AF4C-8EA5-37B8A2ABF9E4}">
      <dsp:nvSpPr>
        <dsp:cNvPr id="0" name=""/>
        <dsp:cNvSpPr/>
      </dsp:nvSpPr>
      <dsp:spPr>
        <a:xfrm>
          <a:off x="3026398" y="611855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Retrieval context 1 (same)</a:t>
          </a:r>
          <a:endParaRPr lang="en-US" sz="2500" kern="1200" dirty="0"/>
        </a:p>
      </dsp:txBody>
      <dsp:txXfrm>
        <a:off x="3064390" y="649847"/>
        <a:ext cx="2085893" cy="1221142"/>
      </dsp:txXfrm>
    </dsp:sp>
    <dsp:sp modelId="{4A1097ED-1829-1040-A17A-5D0554A52328}">
      <dsp:nvSpPr>
        <dsp:cNvPr id="0" name=""/>
        <dsp:cNvSpPr/>
      </dsp:nvSpPr>
      <dsp:spPr>
        <a:xfrm>
          <a:off x="5404463" y="992346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404463" y="1099575"/>
        <a:ext cx="320822" cy="321687"/>
      </dsp:txXfrm>
    </dsp:sp>
    <dsp:sp modelId="{7C2B2291-0050-5042-B7FA-3F9E7BB8DE41}">
      <dsp:nvSpPr>
        <dsp:cNvPr id="0" name=""/>
        <dsp:cNvSpPr/>
      </dsp:nvSpPr>
      <dsp:spPr>
        <a:xfrm>
          <a:off x="6053026" y="611855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Better  recall</a:t>
          </a:r>
          <a:endParaRPr lang="en-US" sz="2500" kern="1200" baseline="0" dirty="0" smtClean="0">
            <a:latin typeface="Apple Color Emoji" charset="0"/>
          </a:endParaRPr>
        </a:p>
      </dsp:txBody>
      <dsp:txXfrm>
        <a:off x="6091018" y="649847"/>
        <a:ext cx="2085893" cy="122114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9FC739-5F8B-154B-A545-6689E445B6CA}">
      <dsp:nvSpPr>
        <dsp:cNvPr id="0" name=""/>
        <dsp:cNvSpPr/>
      </dsp:nvSpPr>
      <dsp:spPr>
        <a:xfrm>
          <a:off x="7233" y="27694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smtClean="0"/>
            <a:t>Encoding context 1</a:t>
          </a:r>
          <a:endParaRPr lang="en-US" sz="2500" kern="1200"/>
        </a:p>
      </dsp:txBody>
      <dsp:txXfrm>
        <a:off x="45225" y="314941"/>
        <a:ext cx="2085893" cy="1221142"/>
      </dsp:txXfrm>
    </dsp:sp>
    <dsp:sp modelId="{9CC25CE7-B1CB-B24E-B8DA-9FDA7FCD91D8}">
      <dsp:nvSpPr>
        <dsp:cNvPr id="0" name=""/>
        <dsp:cNvSpPr/>
      </dsp:nvSpPr>
      <dsp:spPr>
        <a:xfrm>
          <a:off x="2385298" y="657439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2385298" y="764668"/>
        <a:ext cx="320822" cy="321687"/>
      </dsp:txXfrm>
    </dsp:sp>
    <dsp:sp modelId="{EF78DE7D-886C-AF4C-8EA5-37B8A2ABF9E4}">
      <dsp:nvSpPr>
        <dsp:cNvPr id="0" name=""/>
        <dsp:cNvSpPr/>
      </dsp:nvSpPr>
      <dsp:spPr>
        <a:xfrm>
          <a:off x="3033861" y="27694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Retrieval context 2 (different)</a:t>
          </a:r>
          <a:endParaRPr lang="en-US" sz="2500" kern="1200" dirty="0"/>
        </a:p>
      </dsp:txBody>
      <dsp:txXfrm>
        <a:off x="3071853" y="314941"/>
        <a:ext cx="2085893" cy="1221142"/>
      </dsp:txXfrm>
    </dsp:sp>
    <dsp:sp modelId="{4A1097ED-1829-1040-A17A-5D0554A52328}">
      <dsp:nvSpPr>
        <dsp:cNvPr id="0" name=""/>
        <dsp:cNvSpPr/>
      </dsp:nvSpPr>
      <dsp:spPr>
        <a:xfrm>
          <a:off x="5411926" y="657439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5411926" y="764668"/>
        <a:ext cx="320822" cy="321687"/>
      </dsp:txXfrm>
    </dsp:sp>
    <dsp:sp modelId="{7C2B2291-0050-5042-B7FA-3F9E7BB8DE41}">
      <dsp:nvSpPr>
        <dsp:cNvPr id="0" name=""/>
        <dsp:cNvSpPr/>
      </dsp:nvSpPr>
      <dsp:spPr>
        <a:xfrm>
          <a:off x="6060489" y="276949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Worse recall</a:t>
          </a:r>
        </a:p>
      </dsp:txBody>
      <dsp:txXfrm>
        <a:off x="6098481" y="314941"/>
        <a:ext cx="2085893" cy="122114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69C552-E494-C540-ADFC-A54F1D6625A2}">
      <dsp:nvSpPr>
        <dsp:cNvPr id="0" name=""/>
        <dsp:cNvSpPr/>
      </dsp:nvSpPr>
      <dsp:spPr>
        <a:xfrm>
          <a:off x="889933" y="552"/>
          <a:ext cx="814474" cy="452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Study</a:t>
          </a:r>
          <a:endParaRPr lang="en-US" sz="1900" kern="1200" dirty="0"/>
        </a:p>
      </dsp:txBody>
      <dsp:txXfrm>
        <a:off x="903186" y="13805"/>
        <a:ext cx="787968" cy="425979"/>
      </dsp:txXfrm>
    </dsp:sp>
    <dsp:sp modelId="{A320786E-3C5B-2742-B882-B3F158721D20}">
      <dsp:nvSpPr>
        <dsp:cNvPr id="0" name=""/>
        <dsp:cNvSpPr/>
      </dsp:nvSpPr>
      <dsp:spPr>
        <a:xfrm rot="5400000">
          <a:off x="1212329" y="464350"/>
          <a:ext cx="169682" cy="2036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1236086" y="481318"/>
        <a:ext cx="122170" cy="118777"/>
      </dsp:txXfrm>
    </dsp:sp>
    <dsp:sp modelId="{65536A0B-C306-B64C-AF96-4A1316DF0ED6}">
      <dsp:nvSpPr>
        <dsp:cNvPr id="0" name=""/>
        <dsp:cNvSpPr/>
      </dsp:nvSpPr>
      <dsp:spPr>
        <a:xfrm>
          <a:off x="889933" y="679281"/>
          <a:ext cx="814474" cy="452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Break</a:t>
          </a:r>
          <a:endParaRPr lang="en-US" sz="1900" kern="1200" dirty="0"/>
        </a:p>
      </dsp:txBody>
      <dsp:txXfrm>
        <a:off x="903186" y="692534"/>
        <a:ext cx="787968" cy="425979"/>
      </dsp:txXfrm>
    </dsp:sp>
    <dsp:sp modelId="{B6EB303F-744B-7F44-9EC8-BAE544819AD6}">
      <dsp:nvSpPr>
        <dsp:cNvPr id="0" name=""/>
        <dsp:cNvSpPr/>
      </dsp:nvSpPr>
      <dsp:spPr>
        <a:xfrm rot="5400000">
          <a:off x="1212329" y="1143078"/>
          <a:ext cx="169682" cy="2036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1236086" y="1160046"/>
        <a:ext cx="122170" cy="118777"/>
      </dsp:txXfrm>
    </dsp:sp>
    <dsp:sp modelId="{D0E181C7-4F73-C441-867E-A59F8726CBCE}">
      <dsp:nvSpPr>
        <dsp:cNvPr id="0" name=""/>
        <dsp:cNvSpPr/>
      </dsp:nvSpPr>
      <dsp:spPr>
        <a:xfrm>
          <a:off x="889933" y="1358009"/>
          <a:ext cx="814474" cy="452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Study</a:t>
          </a:r>
        </a:p>
      </dsp:txBody>
      <dsp:txXfrm>
        <a:off x="903186" y="1371262"/>
        <a:ext cx="787968" cy="425979"/>
      </dsp:txXfrm>
    </dsp:sp>
    <dsp:sp modelId="{8B0C1E97-B09B-214D-8729-9C1034281CCC}">
      <dsp:nvSpPr>
        <dsp:cNvPr id="0" name=""/>
        <dsp:cNvSpPr/>
      </dsp:nvSpPr>
      <dsp:spPr>
        <a:xfrm rot="5400000">
          <a:off x="1212329" y="1821807"/>
          <a:ext cx="169682" cy="2036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1236086" y="1838775"/>
        <a:ext cx="122170" cy="118777"/>
      </dsp:txXfrm>
    </dsp:sp>
    <dsp:sp modelId="{28902259-880F-C24A-BB54-06E586019555}">
      <dsp:nvSpPr>
        <dsp:cNvPr id="0" name=""/>
        <dsp:cNvSpPr/>
      </dsp:nvSpPr>
      <dsp:spPr>
        <a:xfrm>
          <a:off x="889933" y="2036738"/>
          <a:ext cx="814474" cy="452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Break</a:t>
          </a:r>
        </a:p>
      </dsp:txBody>
      <dsp:txXfrm>
        <a:off x="903186" y="2049991"/>
        <a:ext cx="787968" cy="425979"/>
      </dsp:txXfrm>
    </dsp:sp>
    <dsp:sp modelId="{78BF454C-6BE3-8D48-B64A-DB8F43405C34}">
      <dsp:nvSpPr>
        <dsp:cNvPr id="0" name=""/>
        <dsp:cNvSpPr/>
      </dsp:nvSpPr>
      <dsp:spPr>
        <a:xfrm rot="5400000">
          <a:off x="1212329" y="2500535"/>
          <a:ext cx="169682" cy="2036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1236086" y="2517503"/>
        <a:ext cx="122170" cy="118777"/>
      </dsp:txXfrm>
    </dsp:sp>
    <dsp:sp modelId="{09131C87-B1B8-734F-8814-4DD1F8335139}">
      <dsp:nvSpPr>
        <dsp:cNvPr id="0" name=""/>
        <dsp:cNvSpPr/>
      </dsp:nvSpPr>
      <dsp:spPr>
        <a:xfrm>
          <a:off x="889933" y="2715466"/>
          <a:ext cx="814474" cy="452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Study</a:t>
          </a:r>
        </a:p>
      </dsp:txBody>
      <dsp:txXfrm>
        <a:off x="903186" y="2728719"/>
        <a:ext cx="787968" cy="425979"/>
      </dsp:txXfrm>
    </dsp:sp>
    <dsp:sp modelId="{7AF13751-49A9-0B4B-A4C2-879F6DFDCB68}">
      <dsp:nvSpPr>
        <dsp:cNvPr id="0" name=""/>
        <dsp:cNvSpPr/>
      </dsp:nvSpPr>
      <dsp:spPr>
        <a:xfrm rot="5400000">
          <a:off x="1212329" y="3179264"/>
          <a:ext cx="169682" cy="2036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1236086" y="3196232"/>
        <a:ext cx="122170" cy="118777"/>
      </dsp:txXfrm>
    </dsp:sp>
    <dsp:sp modelId="{56803A09-A741-164E-A38E-A835944615CA}">
      <dsp:nvSpPr>
        <dsp:cNvPr id="0" name=""/>
        <dsp:cNvSpPr/>
      </dsp:nvSpPr>
      <dsp:spPr>
        <a:xfrm>
          <a:off x="889933" y="3394195"/>
          <a:ext cx="814474" cy="452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Break</a:t>
          </a:r>
        </a:p>
      </dsp:txBody>
      <dsp:txXfrm>
        <a:off x="903186" y="3407448"/>
        <a:ext cx="787968" cy="425979"/>
      </dsp:txXfrm>
    </dsp:sp>
    <dsp:sp modelId="{2B6740A0-5221-BA43-95A8-D9996549CFE4}">
      <dsp:nvSpPr>
        <dsp:cNvPr id="0" name=""/>
        <dsp:cNvSpPr/>
      </dsp:nvSpPr>
      <dsp:spPr>
        <a:xfrm rot="5400000">
          <a:off x="1212329" y="3857993"/>
          <a:ext cx="169682" cy="20361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1236086" y="3874961"/>
        <a:ext cx="122170" cy="118777"/>
      </dsp:txXfrm>
    </dsp:sp>
    <dsp:sp modelId="{A3F11C81-7950-8E4E-9AA8-30DEE6AD0A50}">
      <dsp:nvSpPr>
        <dsp:cNvPr id="0" name=""/>
        <dsp:cNvSpPr/>
      </dsp:nvSpPr>
      <dsp:spPr>
        <a:xfrm>
          <a:off x="889933" y="4072923"/>
          <a:ext cx="814474" cy="4524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Study</a:t>
          </a:r>
        </a:p>
      </dsp:txBody>
      <dsp:txXfrm>
        <a:off x="903186" y="4086176"/>
        <a:ext cx="787968" cy="4259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479A1E-396A-E042-88B8-073DF1794237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A4B6C5-6925-7944-879A-06737D686AD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855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Capacity estimated at 1 billion</a:t>
            </a:r>
            <a:r>
              <a:rPr lang="en-US" baseline="0" dirty="0" smtClean="0"/>
              <a:t> bits of information for a 35-year-old adult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4B6C5-6925-7944-879A-06737D686AD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9934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Participants told to answer questions as quickly as possible about words on screen</a:t>
            </a:r>
          </a:p>
          <a:p>
            <a:endParaRPr lang="en-US" dirty="0" smtClean="0"/>
          </a:p>
          <a:p>
            <a:r>
              <a:rPr lang="en-US" dirty="0" smtClean="0"/>
              <a:t>Later, on a surprise recall test, participants showed best memory for words that had been fit into sentences.</a:t>
            </a:r>
          </a:p>
          <a:p>
            <a:endParaRPr lang="en-US" dirty="0" smtClean="0"/>
          </a:p>
          <a:p>
            <a:r>
              <a:rPr lang="en-US" dirty="0" smtClean="0"/>
              <a:t>Better recall because of DEEPER PROCESSING for these types of questions, which forced participants to think about the MEANING of the words on the screen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4B6C5-6925-7944-879A-06737D686ADB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2805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Anterograde amnesia affects LTM but not working memory.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affects memory regardless of modality (visual, auditory, and so forth).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spares memory for general knowledge, but impairs recall for new facts and events.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 spares skilled performance.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Even when amnesic patients do learn a new skill, they show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hyperspecific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memory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expressing their learning only in a context that is extremely similar to the conditions of encoding.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4B6C5-6925-7944-879A-06737D686ADB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16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 amnesic patients show at least some retrograde amnesia, although not all patients show anterograde amnesia.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time span for which memory is lost can vary widely, from a few weeks to many years.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temporal extent of retrograde amnesia may shrink slowly over time, with the most remote memories being the most likely to return.</a:t>
            </a:r>
          </a:p>
          <a:p>
            <a:pPr marL="171450" lvl="0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Retrograde amnesia typically spares information that was “overlearned” before the onset, and does not seem to affect skill learning.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4B6C5-6925-7944-879A-06737D686ADB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5598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4B6C5-6925-7944-879A-06737D686ADB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004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Ebbinghaus</a:t>
            </a:r>
            <a:r>
              <a:rPr lang="en-US" dirty="0" smtClean="0"/>
              <a:t> learned lists of nonsense syllables and then tested himself</a:t>
            </a:r>
            <a:r>
              <a:rPr lang="en-US" baseline="0" dirty="0" smtClean="0"/>
              <a:t> after various points of time</a:t>
            </a:r>
          </a:p>
          <a:p>
            <a:endParaRPr lang="en-US" baseline="0" dirty="0" smtClean="0"/>
          </a:p>
          <a:p>
            <a:r>
              <a:rPr lang="en-US" baseline="0" dirty="0" smtClean="0"/>
              <a:t>He then measured the amount of time taken to re-learn the list to perfect performance, using this to estimate the “saving” (amount left in memory) after 1 hour, 8 hours, 16 hours,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4B6C5-6925-7944-879A-06737D686AD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572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Experimental group remembers fewer items than control group in both types of interference condition.</a:t>
            </a:r>
          </a:p>
          <a:p>
            <a:endParaRPr lang="en-US" dirty="0" smtClean="0"/>
          </a:p>
          <a:p>
            <a:r>
              <a:rPr lang="en-US" dirty="0" smtClean="0"/>
              <a:t>Why?  </a:t>
            </a: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general, a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retrieval cue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points to a target memory.</a:t>
            </a:r>
          </a:p>
          <a:p>
            <a:pPr lvl="1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However, when that retrieval cue becomes associated with other targets, during retrieval the second target “competes” with the first.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4B6C5-6925-7944-879A-06737D686AD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323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method of loci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requires that the learner imagine a series of familiar places that have some sort of order to them, and then visualize items that you need to remember in each of the locations along the path.</a:t>
            </a:r>
          </a:p>
          <a:p>
            <a:pPr lvl="2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technique of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interacting images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is a more general method of remembering to-be remembered items on a paired-associates list by visualizing the two items interacting in some way.</a:t>
            </a:r>
          </a:p>
          <a:p>
            <a:pPr lvl="2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pegword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method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also uses imagery to associate to-be-remembered items with a previously learned rhyme:  “One is a bun, two is a shoe, three is a tree” and so forth.</a:t>
            </a:r>
          </a:p>
          <a:p>
            <a:pPr lvl="2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Other techniques to improve retrieval involve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recoding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the material to be learned, adding extra words or sentences to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mediate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your memory and the material (for example, learning the sentence “Every good boy does fine” to remember the notes on the lines of the musical staff, EGBDF).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4B6C5-6925-7944-879A-06737D686AD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140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Divers who studied underwater recalled more under water; divers who studied on land recalled more on land.</a:t>
            </a:r>
          </a:p>
          <a:p>
            <a:endParaRPr lang="en-US" dirty="0" smtClean="0"/>
          </a:p>
          <a:p>
            <a:r>
              <a:rPr lang="en-US" dirty="0" smtClean="0"/>
              <a:t>Take tests in the same room where you learned the material whenever possible!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4B6C5-6925-7944-879A-06737D686AD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5795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Studies of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state-dependent learning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have demonstrated a similar effect of pharmacological states; material learned while intoxicated is usually recalled better when the person re-creates that state.</a:t>
            </a:r>
          </a:p>
          <a:p>
            <a:pPr lvl="2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controversial is the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mood-dependent memory effect,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which states that if you learn information in one mood, you will be more likely to recall it when you are in the same mood.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4B6C5-6925-7944-879A-06737D686ADB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8262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Better to study for several shorter periods than for one longer period</a:t>
            </a:r>
          </a:p>
          <a:p>
            <a:endParaRPr lang="en-US" dirty="0" smtClean="0"/>
          </a:p>
          <a:p>
            <a:r>
              <a:rPr lang="en-US" dirty="0" smtClean="0"/>
              <a:t>One hour per day for 8 days leads to better recall than 8 hours of cramming!</a:t>
            </a:r>
          </a:p>
          <a:p>
            <a:endParaRPr lang="en-US" dirty="0" smtClean="0"/>
          </a:p>
          <a:p>
            <a:r>
              <a:rPr lang="en-US" dirty="0" smtClean="0"/>
              <a:t>Why?  </a:t>
            </a:r>
            <a:r>
              <a:rPr lang="en-US" i="1" dirty="0" smtClean="0"/>
              <a:t>Encoding variability</a:t>
            </a:r>
            <a:r>
              <a:rPr lang="en-US" dirty="0" smtClean="0"/>
              <a:t>:  best to encode in a variety of ways, to attach a wider variety of memory cues to the material. Spacing practice sessions allows for more variability.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4B6C5-6925-7944-879A-06737D686ADB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7766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Quizzing yourself is a better study technique than rereading or highlighting.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4B6C5-6925-7944-879A-06737D686ADB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2853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Evidence of implicit memory can be seen in 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repetition priming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studies, in which participants are given brief exposure to a word (such as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button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and then are given a word completion task (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_ U _ T O _).</a:t>
            </a:r>
          </a:p>
          <a:p>
            <a:pPr lvl="1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Participants are not consciously aware of having seen the word, but their word completion responses indicate that they did, in fact, “remember” it.</a:t>
            </a:r>
          </a:p>
          <a:p>
            <a:pPr lvl="1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Amnesic participants in memory studies perform more poorly on explicit memory tasks, but quite comparably to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nonamnesic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participants on implicit memory tasks.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A4B6C5-6925-7944-879A-06737D686ADB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397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12593-9E06-4D28-A644-5F059CDDF0A1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391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7EDDFC-D21C-48F9-B7CC-3BE37208D051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67932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60F49-AAAA-4B45-BF95-4085B0DB2A73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597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B24A8-E7A2-4D8C-8012-EAAEC79C876F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583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65A10-5183-46E6-A99F-803609551140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348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FD8AF-7205-474E-8EF0-AB79420CC07B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66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96437-E319-4974-9C8D-601655F3108E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407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17416-517E-449D-832A-CDAE33A5EA2F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9683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D69E3-0D85-4D20-A748-3C1FB9E0DF4C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481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A43A0-0C01-4B2C-9D43-16201E78B0A3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275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E06D3-949E-4315-A0FC-B05F5ECAA0C0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963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4785" y="425225"/>
            <a:ext cx="8229600" cy="944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85" y="162469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0F628-9B87-4D2D-86CE-B61DA58CDCCE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15041-CCCC-BE41-AC1D-568E7D682CC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7250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555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spacing effect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5937137"/>
              </p:ext>
            </p:extLst>
          </p:nvPr>
        </p:nvGraphicFramePr>
        <p:xfrm>
          <a:off x="735013" y="1624013"/>
          <a:ext cx="2594341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14737" y="3182779"/>
            <a:ext cx="23145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Is better than</a:t>
            </a:r>
            <a:endParaRPr lang="en-US" sz="2800" dirty="0"/>
          </a:p>
        </p:txBody>
      </p:sp>
      <p:sp>
        <p:nvSpPr>
          <p:cNvPr id="6" name="Rounded Rectangle 5"/>
          <p:cNvSpPr/>
          <p:nvPr/>
        </p:nvSpPr>
        <p:spPr>
          <a:xfrm>
            <a:off x="6800850" y="2315686"/>
            <a:ext cx="1006056" cy="248602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839669" y="3305889"/>
            <a:ext cx="9284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Study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2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testing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Taking tests on material improves learning.</a:t>
            </a:r>
          </a:p>
          <a:p>
            <a:pPr lvl="1"/>
            <a:r>
              <a:rPr lang="en-US" smtClean="0"/>
              <a:t>Group 1: studies material, no quiz</a:t>
            </a:r>
          </a:p>
          <a:p>
            <a:pPr lvl="1"/>
            <a:r>
              <a:rPr lang="en-US" smtClean="0"/>
              <a:t>Group 2: studies material, takes quiz</a:t>
            </a:r>
          </a:p>
          <a:p>
            <a:pPr lvl="1"/>
            <a:r>
              <a:rPr lang="en-US" smtClean="0"/>
              <a:t>Group 2 performs better on test 2 days later.</a:t>
            </a:r>
          </a:p>
          <a:p>
            <a:pPr lvl="1"/>
            <a:r>
              <a:rPr lang="en-US" smtClean="0"/>
              <a:t>Group 2 performs better on test 2 weeks later.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62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Subdivisions of long-term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Semantic memory: general knowledge</a:t>
            </a:r>
          </a:p>
          <a:p>
            <a:r>
              <a:rPr lang="en-US" smtClean="0"/>
              <a:t>Episodic memory: events in which you participated</a:t>
            </a:r>
          </a:p>
          <a:p>
            <a:r>
              <a:rPr lang="en-US" smtClean="0"/>
              <a:t>Explicit memory: consciously recollected</a:t>
            </a:r>
          </a:p>
          <a:p>
            <a:r>
              <a:rPr lang="en-US" smtClean="0"/>
              <a:t>Implicit memory: not consciously recollected, but shown in other ways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146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Implicit memory and amnesia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9015" y="1370013"/>
            <a:ext cx="5081140" cy="4532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35292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Declarative vs. procedural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Procedural memory:  how to do things</a:t>
            </a:r>
          </a:p>
          <a:p>
            <a:r>
              <a:rPr lang="en-US" smtClean="0"/>
              <a:t>Declarative memory:  facts, information, ideas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93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Levels of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“Is it in capital letters?”</a:t>
            </a:r>
          </a:p>
          <a:p>
            <a:r>
              <a:rPr lang="en-US" dirty="0" smtClean="0"/>
              <a:t>“Does it rhyme with FROG?”</a:t>
            </a:r>
          </a:p>
          <a:p>
            <a:r>
              <a:rPr lang="en-US" dirty="0" smtClean="0"/>
              <a:t>“Does it fit in this sentence:  The ____ jumped up on the mailman”?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14725" y="2014925"/>
            <a:ext cx="2143125" cy="1371600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166349" y="2516059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DOG</a:t>
            </a:r>
          </a:p>
        </p:txBody>
      </p:sp>
    </p:spTree>
    <p:extLst>
      <p:ext uri="{BB962C8B-B14F-4D97-AF65-F5344CB8AC3E}">
        <p14:creationId xmlns:p14="http://schemas.microsoft.com/office/powerpoint/2010/main" val="36627530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Amnesia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Anterograde amnesia</a:t>
            </a:r>
            <a:r>
              <a:rPr lang="en-US" dirty="0" smtClean="0"/>
              <a:t>: inability to learn new information after the initial point of memory loss (“H.M.”)</a:t>
            </a:r>
          </a:p>
          <a:p>
            <a:pPr lvl="1"/>
            <a:r>
              <a:rPr lang="en-US" dirty="0" smtClean="0"/>
              <a:t>Old memories in LTM remain intact.</a:t>
            </a:r>
          </a:p>
          <a:p>
            <a:pPr lvl="1"/>
            <a:r>
              <a:rPr lang="en-US" dirty="0" smtClean="0"/>
              <a:t>General knowledge and skills remain intact.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10236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Amnesia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Retrograde amnesia</a:t>
            </a:r>
            <a:r>
              <a:rPr lang="en-US" dirty="0" smtClean="0"/>
              <a:t>: loss of memory for information stored before the point of memory loss</a:t>
            </a:r>
          </a:p>
          <a:p>
            <a:pPr lvl="1"/>
            <a:r>
              <a:rPr lang="en-US" dirty="0" smtClean="0"/>
              <a:t>Spares “overlearned” information and skills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244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Long-term memory stores vast amounts of information for long period of time, coded according to meaning.</a:t>
            </a:r>
          </a:p>
          <a:p>
            <a:r>
              <a:rPr lang="en-US" smtClean="0"/>
              <a:t>Interference is important in forgetting.</a:t>
            </a:r>
          </a:p>
          <a:p>
            <a:r>
              <a:rPr lang="en-US" smtClean="0"/>
              <a:t>Mnemonics can help people store and retrieve information in LTM.</a:t>
            </a:r>
          </a:p>
          <a:p>
            <a:r>
              <a:rPr lang="en-US" smtClean="0"/>
              <a:t>Retrieval is easier when the same context is maintained at learning and testing.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759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Recall is best when study periods are spaced out instead of crammed into one long session.</a:t>
            </a:r>
          </a:p>
          <a:p>
            <a:r>
              <a:rPr lang="en-US" smtClean="0"/>
              <a:t>Practicing retrieval (the testing effect) also improves memory performance.</a:t>
            </a:r>
          </a:p>
          <a:p>
            <a:r>
              <a:rPr lang="en-US" smtClean="0"/>
              <a:t>Deeper processing (thinking about the meaning) improves memory performance.</a:t>
            </a:r>
          </a:p>
          <a:p>
            <a:r>
              <a:rPr lang="en-US" smtClean="0"/>
              <a:t>Amnesia can affect different types of memory differently.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75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30451" y="2130426"/>
            <a:ext cx="5460763" cy="749508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Chapter 6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53207" y="3090510"/>
            <a:ext cx="5938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Retrieving Memories </a:t>
            </a:r>
            <a:r>
              <a:rPr lang="en-US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Long-Term Storage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Aspects of long-term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Capacity is virtually unlimited.</a:t>
            </a:r>
          </a:p>
          <a:p>
            <a:r>
              <a:rPr lang="en-US" smtClean="0"/>
              <a:t>Coding is based on meaning.</a:t>
            </a:r>
          </a:p>
          <a:p>
            <a:pPr lvl="1"/>
            <a:r>
              <a:rPr lang="en-US" smtClean="0"/>
              <a:t>“Big” and “large” easily confused in LTM </a:t>
            </a:r>
          </a:p>
          <a:p>
            <a:pPr lvl="1"/>
            <a:r>
              <a:rPr lang="en-US" smtClean="0"/>
              <a:t>“Big” and “pig” not so confusable</a:t>
            </a:r>
          </a:p>
          <a:p>
            <a:r>
              <a:rPr lang="en-US" smtClean="0"/>
              <a:t>Retention duration: 50 years or more!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847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Forgetting: </a:t>
            </a:r>
            <a:r>
              <a:rPr lang="en-US" sz="3600" dirty="0" err="1" smtClean="0"/>
              <a:t>Ebbinghaus’s</a:t>
            </a:r>
            <a:r>
              <a:rPr lang="en-US" sz="3600" dirty="0" smtClean="0"/>
              <a:t> forgetting curve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6581" y="1370013"/>
            <a:ext cx="6726007" cy="4540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901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Paired associate learning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Learn word pairs</a:t>
            </a:r>
          </a:p>
          <a:p>
            <a:pPr lvl="1"/>
            <a:r>
              <a:rPr lang="en-US" smtClean="0"/>
              <a:t>Flag: spoon</a:t>
            </a:r>
          </a:p>
          <a:p>
            <a:pPr lvl="1"/>
            <a:r>
              <a:rPr lang="en-US" smtClean="0"/>
              <a:t>Drawer: switch</a:t>
            </a:r>
          </a:p>
          <a:p>
            <a:pPr lvl="1"/>
            <a:r>
              <a:rPr lang="en-US" smtClean="0"/>
              <a:t>Elephant: cigar</a:t>
            </a:r>
          </a:p>
          <a:p>
            <a:r>
              <a:rPr lang="en-US" smtClean="0"/>
              <a:t>Later given first word in pair</a:t>
            </a:r>
          </a:p>
          <a:p>
            <a:pPr lvl="1"/>
            <a:r>
              <a:rPr lang="en-US" smtClean="0"/>
              <a:t>Flag: _________</a:t>
            </a:r>
          </a:p>
          <a:p>
            <a:pPr lvl="1"/>
            <a:r>
              <a:rPr lang="en-US" smtClean="0"/>
              <a:t>Drawer: __________</a:t>
            </a:r>
          </a:p>
          <a:p>
            <a:pPr lvl="1"/>
            <a:r>
              <a:rPr lang="en-US" smtClean="0"/>
              <a:t>Elephant: __________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1664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types of interference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159" y="1767473"/>
            <a:ext cx="7896851" cy="2841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900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Mnemonic devices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Method of loci</a:t>
            </a:r>
          </a:p>
          <a:p>
            <a:r>
              <a:rPr lang="en-US" smtClean="0"/>
              <a:t>Interacting images</a:t>
            </a:r>
          </a:p>
          <a:p>
            <a:r>
              <a:rPr lang="en-US" smtClean="0"/>
              <a:t>Pegword method</a:t>
            </a:r>
          </a:p>
          <a:p>
            <a:pPr lvl="1"/>
            <a:r>
              <a:rPr lang="en-US" smtClean="0"/>
              <a:t>“One is a bun. Two is a shoe. Three is a tree. Four is a door. Five is a hive. Six is sticks. Seven is heaven. Eight is a gate. Nine is a line. Ten is a hen.”</a:t>
            </a:r>
          </a:p>
          <a:p>
            <a:r>
              <a:rPr lang="en-US" smtClean="0"/>
              <a:t>Mediation techniques</a:t>
            </a:r>
          </a:p>
          <a:p>
            <a:pPr lvl="1"/>
            <a:r>
              <a:rPr lang="en-US" smtClean="0"/>
              <a:t>Great Lakes in west-to-east order:  Superior, Michigan, Huron, Erie, Ontario</a:t>
            </a:r>
          </a:p>
          <a:p>
            <a:pPr lvl="1"/>
            <a:r>
              <a:rPr lang="en-US" smtClean="0"/>
              <a:t>“She made Harry eat onions.”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802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Encoding specificity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8799268"/>
              </p:ext>
            </p:extLst>
          </p:nvPr>
        </p:nvGraphicFramePr>
        <p:xfrm>
          <a:off x="735013" y="1624013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0818422"/>
              </p:ext>
            </p:extLst>
          </p:nvPr>
        </p:nvGraphicFramePr>
        <p:xfrm>
          <a:off x="764849" y="3718920"/>
          <a:ext cx="8229600" cy="1851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2543836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Similar phenomena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State-dependent memory (sober vs. drunk)</a:t>
            </a:r>
          </a:p>
          <a:p>
            <a:r>
              <a:rPr lang="en-US" smtClean="0"/>
              <a:t>Mood-dependent memory (sad vs. happy)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15041-CCCC-BE41-AC1D-568E7D682CC1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4894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1613</Words>
  <Application>Microsoft Office PowerPoint</Application>
  <PresentationFormat>On-screen Show (4:3)</PresentationFormat>
  <Paragraphs>185</Paragraphs>
  <Slides>19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Apple Color Emoji</vt:lpstr>
      <vt:lpstr>Arial</vt:lpstr>
      <vt:lpstr>Calibri</vt:lpstr>
      <vt:lpstr>Office Theme</vt:lpstr>
      <vt:lpstr>PowerPoint Presentation</vt:lpstr>
      <vt:lpstr>Chapter 6</vt:lpstr>
      <vt:lpstr>Aspects of long-term memory</vt:lpstr>
      <vt:lpstr>Forgetting: Ebbinghaus’s forgetting curve</vt:lpstr>
      <vt:lpstr>Paired associate learning task</vt:lpstr>
      <vt:lpstr>Two types of interference</vt:lpstr>
      <vt:lpstr>Mnemonic devices</vt:lpstr>
      <vt:lpstr>Encoding specificity</vt:lpstr>
      <vt:lpstr>Similar phenomena</vt:lpstr>
      <vt:lpstr>The spacing effect</vt:lpstr>
      <vt:lpstr>The testing effect</vt:lpstr>
      <vt:lpstr>Subdivisions of long-term memory</vt:lpstr>
      <vt:lpstr>Implicit memory and amnesia</vt:lpstr>
      <vt:lpstr>Declarative vs. procedural memory</vt:lpstr>
      <vt:lpstr>Levels of processing</vt:lpstr>
      <vt:lpstr>Amnesia</vt:lpstr>
      <vt:lpstr>Amnesia</vt:lpstr>
      <vt:lpstr>Review</vt:lpstr>
      <vt:lpstr>Review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 Term Memory</dc:title>
  <dc:creator>Lori Van Wallendael</dc:creator>
  <cp:lastModifiedBy>Stephanie Palermini</cp:lastModifiedBy>
  <cp:revision>74</cp:revision>
  <dcterms:created xsi:type="dcterms:W3CDTF">2012-12-21T19:00:46Z</dcterms:created>
  <dcterms:modified xsi:type="dcterms:W3CDTF">2017-07-31T20:59:37Z</dcterms:modified>
</cp:coreProperties>
</file>