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8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ngwen Dong" initials="QD" lastIdx="3" clrIdx="0">
    <p:extLst>
      <p:ext uri="{19B8F6BF-5375-455C-9EA6-DF929625EA0E}">
        <p15:presenceInfo xmlns:p15="http://schemas.microsoft.com/office/powerpoint/2012/main" userId="S-1-5-21-3490981777-1993984017-7934401-18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86364" autoAdjust="0"/>
  </p:normalViewPr>
  <p:slideViewPr>
    <p:cSldViewPr snapToGrid="0" snapToObjects="1">
      <p:cViewPr varScale="1">
        <p:scale>
          <a:sx n="80" d="100"/>
          <a:sy n="80" d="100"/>
        </p:scale>
        <p:origin x="5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56B74-6BF2-49F8-B47A-52B25CDA748F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E461-1E37-4AE2-A32D-BB080369A2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93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1657C-A39F-4A44-AD82-0BD513916B4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1040D-EF34-4426-BC03-6D79A001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FF3C-2871-4EB1-B90F-C4C616C4994D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68AF-CD27-495F-9B3E-F9F8F7EC9950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4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F6C8-0288-4167-A181-13F475D4D7C2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6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09FA-AD59-41D9-AC10-3F5F7B602701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6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7141" y="1600200"/>
            <a:ext cx="3770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772" y="1600200"/>
            <a:ext cx="378602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0EBA-FD9B-4EE8-9D6B-48B03181FF31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5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C32D-3C37-46D0-A7F9-63D47C2A56EE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7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F850-B5A5-4B10-8DE1-4108B5A18B34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1287-6A46-4BE9-9B07-AAA951E16C04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3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F036-8ED7-40FA-B803-BB4AA8409683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77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A3D0-DD1A-4054-B013-CB9AB5C5613E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8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6DB1-BC84-4AB5-B4BA-8E8E4AF5E85C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FD5D-88C1-474F-81C3-E5FD39C0B3AF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4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0177-99A5-4E6F-9CA2-765138339C7A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4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B72-A2BE-4969-9D1E-8C411D67AF7C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4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3FDE-5DE8-4D78-84E5-7A9626423C0B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9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2EEF-D708-4823-B514-63E4D1E148CE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9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2C6A-80A0-4B12-A58C-0F6EA3C7F257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8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E582-216A-4928-87AF-E11DEC625615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1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E1666-CF78-46ED-B49B-77B9F3758C2B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83DE-2F6B-464C-82D5-5BFCDC95E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1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7142" y="403546"/>
            <a:ext cx="7669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142" y="1685544"/>
            <a:ext cx="7669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6C87-1CAE-4FDC-B6B2-AE50571DD8F2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2A32-A98C-C149-9DF3-53246ECEF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</a:t>
            </a:r>
          </a:p>
          <a:p>
            <a:pPr lvl="1"/>
            <a:r>
              <a:rPr lang="en-US" dirty="0" smtClean="0"/>
              <a:t>The variable to be explained</a:t>
            </a:r>
          </a:p>
          <a:p>
            <a:r>
              <a:rPr lang="en-US" dirty="0" smtClean="0"/>
              <a:t>Independent</a:t>
            </a:r>
          </a:p>
          <a:p>
            <a:pPr lvl="1"/>
            <a:r>
              <a:rPr lang="en-US" dirty="0" smtClean="0"/>
              <a:t>The variable expected to account for the dependent variable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dependent variable is always the property </a:t>
            </a:r>
            <a:r>
              <a:rPr lang="en-US" dirty="0" smtClean="0"/>
              <a:t>one is trying </a:t>
            </a:r>
            <a:r>
              <a:rPr lang="en-US" dirty="0"/>
              <a:t>to </a:t>
            </a:r>
            <a:r>
              <a:rPr lang="en-US" dirty="0" smtClean="0"/>
              <a:t>explain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object of the </a:t>
            </a:r>
            <a:r>
              <a:rPr lang="en-US" dirty="0" smtClean="0"/>
              <a:t>research</a:t>
            </a:r>
            <a:endParaRPr lang="en-US" dirty="0"/>
          </a:p>
          <a:p>
            <a:r>
              <a:rPr lang="en-US" dirty="0"/>
              <a:t>The independent variable usually occurs earlier in time than the dependent </a:t>
            </a:r>
            <a:r>
              <a:rPr lang="en-US" dirty="0" smtClean="0"/>
              <a:t>variable</a:t>
            </a:r>
            <a:endParaRPr lang="en-US" dirty="0"/>
          </a:p>
          <a:p>
            <a:r>
              <a:rPr lang="en-US" dirty="0"/>
              <a:t>The independent variable is often seen as influencing, directly or indirectly, the dependent </a:t>
            </a:r>
            <a:r>
              <a:rPr lang="en-US" dirty="0" smtClean="0"/>
              <a:t>variable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Hypothesis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who attend church regularly are more likely to oppose abortion than people who do not attend church regularly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the variables</a:t>
            </a:r>
          </a:p>
          <a:p>
            <a:pPr lvl="1"/>
            <a:r>
              <a:rPr lang="en-US" dirty="0" smtClean="0"/>
              <a:t>Independent = Church attendance</a:t>
            </a:r>
          </a:p>
          <a:p>
            <a:pPr lvl="1"/>
            <a:r>
              <a:rPr lang="en-US" dirty="0" smtClean="0"/>
              <a:t>Dependent = Attitudes toward abortion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hypothesis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possible control variables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Religious affiliation</a:t>
            </a:r>
          </a:p>
          <a:p>
            <a:pPr lvl="1"/>
            <a:r>
              <a:rPr lang="en-US" dirty="0" smtClean="0"/>
              <a:t>Political party identification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causal arguments sound?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data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must decide</a:t>
            </a:r>
          </a:p>
          <a:p>
            <a:pPr lvl="1"/>
            <a:r>
              <a:rPr lang="en-US" dirty="0"/>
              <a:t>How to measure the variables of interest</a:t>
            </a:r>
          </a:p>
          <a:p>
            <a:pPr lvl="1"/>
            <a:r>
              <a:rPr lang="en-US" dirty="0"/>
              <a:t>How to select the cases for the research</a:t>
            </a:r>
          </a:p>
          <a:p>
            <a:pPr lvl="1"/>
            <a:r>
              <a:rPr lang="en-US" dirty="0"/>
              <a:t>What kind of data collection techniques to use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Nominal</a:t>
            </a:r>
          </a:p>
          <a:p>
            <a:r>
              <a:rPr lang="en-US" dirty="0" smtClean="0"/>
              <a:t>Ordinal</a:t>
            </a:r>
          </a:p>
          <a:p>
            <a:r>
              <a:rPr lang="en-US" dirty="0" smtClean="0"/>
              <a:t>Interval-Ratio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or other symbols are assigned to a set of categories for the purpose of naming, labeling, or classifying the </a:t>
            </a:r>
            <a:r>
              <a:rPr lang="en-US" dirty="0" smtClean="0"/>
              <a:t>observations. Nominal categories cannot be rank-ordered</a:t>
            </a:r>
            <a:endParaRPr lang="en-US" dirty="0"/>
          </a:p>
          <a:p>
            <a:pPr lvl="1"/>
            <a:r>
              <a:rPr lang="en-US" dirty="0" smtClean="0"/>
              <a:t>Political party </a:t>
            </a:r>
          </a:p>
          <a:p>
            <a:pPr lvl="1"/>
            <a:r>
              <a:rPr lang="en-US" dirty="0" smtClean="0"/>
              <a:t>Religion</a:t>
            </a:r>
            <a:endParaRPr lang="en-US" dirty="0"/>
          </a:p>
          <a:p>
            <a:pPr lvl="1"/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Nominal levels that can be ranked from low to high</a:t>
            </a:r>
          </a:p>
          <a:p>
            <a:pPr lvl="1"/>
            <a:r>
              <a:rPr lang="en-US" dirty="0" smtClean="0"/>
              <a:t>Social class</a:t>
            </a:r>
          </a:p>
          <a:p>
            <a:pPr lvl="2"/>
            <a:r>
              <a:rPr lang="en-US" dirty="0" smtClean="0"/>
              <a:t>Upper</a:t>
            </a:r>
          </a:p>
          <a:p>
            <a:pPr lvl="2"/>
            <a:r>
              <a:rPr lang="en-US" dirty="0" smtClean="0"/>
              <a:t>Middle</a:t>
            </a:r>
          </a:p>
          <a:p>
            <a:pPr lvl="2"/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0547" y="1706880"/>
            <a:ext cx="3169921" cy="961752"/>
          </a:xfrm>
        </p:spPr>
        <p:txBody>
          <a:bodyPr/>
          <a:lstStyle/>
          <a:p>
            <a:r>
              <a:rPr lang="en-US" b="1" dirty="0" smtClean="0"/>
              <a:t>Chapter 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924" y="2790552"/>
            <a:ext cx="6270173" cy="12502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 What and the Why of Statistics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Interval-ratio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dirty="0"/>
              <a:t>cases are expressed in the same </a:t>
            </a:r>
            <a:r>
              <a:rPr lang="en-US" dirty="0" smtClean="0"/>
              <a:t>units 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Income</a:t>
            </a:r>
          </a:p>
          <a:p>
            <a:pPr lvl="1"/>
            <a:r>
              <a:rPr lang="en-US" dirty="0" smtClean="0"/>
              <a:t>SAT scores</a:t>
            </a:r>
          </a:p>
          <a:p>
            <a:r>
              <a:rPr lang="en-US" dirty="0" smtClean="0"/>
              <a:t>Ratio variables</a:t>
            </a:r>
          </a:p>
          <a:p>
            <a:pPr lvl="1"/>
            <a:r>
              <a:rPr lang="en-US" dirty="0" smtClean="0"/>
              <a:t>Natural </a:t>
            </a:r>
            <a:r>
              <a:rPr lang="en-US" dirty="0"/>
              <a:t>zero </a:t>
            </a:r>
            <a:r>
              <a:rPr lang="en-US" dirty="0" smtClean="0"/>
              <a:t>point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itchFamily="34" charset="-128"/>
              </a:rPr>
              <a:t>Cumulative </a:t>
            </a:r>
            <a:r>
              <a:rPr lang="en-US" altLang="en-US" dirty="0" smtClean="0">
                <a:ea typeface="ＭＳ Ｐゴシック" pitchFamily="34" charset="-128"/>
              </a:rPr>
              <a:t>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that can be measured at the interval-ratio level of measurement can also be measured at the ordinal and nominal </a:t>
            </a:r>
            <a:r>
              <a:rPr lang="en-US" dirty="0" smtClean="0"/>
              <a:t>levels</a:t>
            </a:r>
          </a:p>
          <a:p>
            <a:r>
              <a:rPr lang="en-US" dirty="0" smtClean="0"/>
              <a:t>Variables </a:t>
            </a:r>
            <a:r>
              <a:rPr lang="en-US" dirty="0"/>
              <a:t>that are measured at the nominal and ordinal levels can’t be measured at higher levels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Cumulative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</a:t>
            </a:r>
          </a:p>
          <a:p>
            <a:pPr lvl="1"/>
            <a:r>
              <a:rPr lang="en-US" dirty="0" smtClean="0"/>
              <a:t>Dichotomous variables</a:t>
            </a:r>
          </a:p>
          <a:p>
            <a:pPr lvl="2"/>
            <a:r>
              <a:rPr lang="en-US" dirty="0"/>
              <a:t>Because there are only two possible values for a dichotomy, we can measure it at the ordinal or the interval-ratio level </a:t>
            </a:r>
            <a:endParaRPr lang="en-US" dirty="0" smtClean="0"/>
          </a:p>
          <a:p>
            <a:pPr lvl="2"/>
            <a:r>
              <a:rPr lang="en-US" dirty="0" smtClean="0"/>
              <a:t>There </a:t>
            </a:r>
            <a:r>
              <a:rPr lang="en-US" dirty="0"/>
              <a:t>is no way to get them out of order</a:t>
            </a:r>
          </a:p>
          <a:p>
            <a:pPr lvl="2"/>
            <a:r>
              <a:rPr lang="en-US" dirty="0" smtClean="0"/>
              <a:t>More powerful variable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</a:t>
            </a:r>
          </a:p>
          <a:p>
            <a:pPr lvl="1"/>
            <a:r>
              <a:rPr lang="en-US" dirty="0" smtClean="0"/>
              <a:t>Variables that have a </a:t>
            </a:r>
            <a:r>
              <a:rPr lang="en-US" dirty="0"/>
              <a:t>minimum-sized unit of </a:t>
            </a:r>
            <a:r>
              <a:rPr lang="en-US" dirty="0" smtClean="0"/>
              <a:t>measurement which </a:t>
            </a:r>
            <a:r>
              <a:rPr lang="en-US" dirty="0"/>
              <a:t>cannot be sub-divided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</a:t>
            </a:r>
            <a:r>
              <a:rPr lang="en-US" dirty="0" smtClean="0"/>
              <a:t>of children </a:t>
            </a:r>
            <a:r>
              <a:rPr lang="en-US" dirty="0"/>
              <a:t>per </a:t>
            </a:r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</a:t>
            </a:r>
          </a:p>
          <a:p>
            <a:pPr lvl="1"/>
            <a:r>
              <a:rPr lang="en-US" dirty="0" smtClean="0"/>
              <a:t>Variables that can theoretically can take on all possible numerical values in a given interval</a:t>
            </a:r>
          </a:p>
          <a:p>
            <a:pPr lvl="2"/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</a:p>
          <a:p>
            <a:pPr lvl="1"/>
            <a:r>
              <a:rPr lang="en-US" dirty="0"/>
              <a:t>The total set of individuals, objects, groups, or events in which the researcher is </a:t>
            </a:r>
            <a:r>
              <a:rPr lang="en-US" dirty="0" smtClean="0"/>
              <a:t>interested</a:t>
            </a:r>
          </a:p>
          <a:p>
            <a:r>
              <a:rPr lang="en-US" dirty="0" smtClean="0"/>
              <a:t>Sample</a:t>
            </a:r>
            <a:endParaRPr lang="en-US" dirty="0"/>
          </a:p>
          <a:p>
            <a:pPr lvl="1"/>
            <a:r>
              <a:rPr lang="en-US" dirty="0"/>
              <a:t>A relatively small subset selected from a </a:t>
            </a:r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 </a:t>
            </a:r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Procedures that help us organize and describe data collected from either a sample or a </a:t>
            </a:r>
            <a:r>
              <a:rPr lang="en-US" dirty="0" smtClean="0"/>
              <a:t>population</a:t>
            </a:r>
            <a:endParaRPr lang="en-US" dirty="0"/>
          </a:p>
          <a:p>
            <a:r>
              <a:rPr lang="en-US" dirty="0"/>
              <a:t>Inferential </a:t>
            </a:r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logic and procedures concerned with making predictions or inferences about a population from observations and analyses of a sample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Dependent Variable</a:t>
            </a:r>
          </a:p>
          <a:p>
            <a:r>
              <a:rPr lang="en-US" dirty="0" smtClean="0"/>
              <a:t>Descriptive Statistics</a:t>
            </a:r>
          </a:p>
          <a:p>
            <a:r>
              <a:rPr lang="en-US" dirty="0" smtClean="0"/>
              <a:t>Dichotomous Variable</a:t>
            </a:r>
          </a:p>
          <a:p>
            <a:r>
              <a:rPr lang="en-US" dirty="0" smtClean="0"/>
              <a:t>Empirical Research</a:t>
            </a:r>
          </a:p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Independent Variable</a:t>
            </a:r>
          </a:p>
          <a:p>
            <a:r>
              <a:rPr lang="en-US" dirty="0" smtClean="0"/>
              <a:t>Inferential Statistics</a:t>
            </a:r>
          </a:p>
          <a:p>
            <a:r>
              <a:rPr lang="en-US" dirty="0" smtClean="0"/>
              <a:t>Interval-ratio</a:t>
            </a:r>
          </a:p>
          <a:p>
            <a:r>
              <a:rPr lang="en-US" dirty="0" smtClean="0"/>
              <a:t>Measurement</a:t>
            </a:r>
          </a:p>
          <a:p>
            <a:r>
              <a:rPr lang="en-US" dirty="0" smtClean="0"/>
              <a:t>Nominal Measurement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Ordinal Measurement</a:t>
            </a:r>
          </a:p>
          <a:p>
            <a:r>
              <a:rPr lang="en-US" dirty="0" smtClean="0"/>
              <a:t>Population</a:t>
            </a:r>
          </a:p>
          <a:p>
            <a:r>
              <a:rPr lang="en-US" dirty="0" smtClean="0"/>
              <a:t>Research Process</a:t>
            </a:r>
          </a:p>
          <a:p>
            <a:r>
              <a:rPr lang="en-US" dirty="0" smtClean="0"/>
              <a:t>Sample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Statistics</a:t>
            </a:r>
          </a:p>
          <a:p>
            <a:r>
              <a:rPr lang="en-US" dirty="0" smtClean="0"/>
              <a:t>Theory</a:t>
            </a:r>
          </a:p>
          <a:p>
            <a:r>
              <a:rPr lang="en-US" dirty="0" smtClean="0"/>
              <a:t>Unit of Analysis</a:t>
            </a:r>
          </a:p>
          <a:p>
            <a:r>
              <a:rPr lang="en-US" dirty="0" smtClean="0"/>
              <a:t>Variable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research process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93" y="1497931"/>
            <a:ext cx="6883956" cy="46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Asking a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What is empirical research? 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Research </a:t>
            </a:r>
            <a:r>
              <a:rPr lang="en-US" altLang="en-US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based on information that can be verified by using our direct </a:t>
            </a:r>
            <a:r>
              <a:rPr lang="en-US" altLang="en-US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experience </a:t>
            </a:r>
            <a:endParaRPr lang="en-US" altLang="en-US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Cannot </a:t>
            </a:r>
            <a:r>
              <a:rPr lang="en-US" altLang="en-US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rely on reasoning, speculation, moral judgment, or subjective preference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Empirical</a:t>
            </a:r>
            <a:r>
              <a:rPr lang="en-US" altLang="en-US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: </a:t>
            </a:r>
            <a:r>
              <a:rPr lang="en-US" altLang="ja-JP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Are </a:t>
            </a:r>
            <a:r>
              <a:rPr lang="en-US" altLang="ja-JP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women paid less than men for the same types of work?</a:t>
            </a:r>
            <a:r>
              <a:rPr lang="ja-JP" altLang="en-US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”</a:t>
            </a:r>
            <a:endParaRPr lang="en-US" altLang="ja-JP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Not </a:t>
            </a:r>
            <a:r>
              <a:rPr lang="en-US" altLang="en-US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e</a:t>
            </a:r>
            <a:r>
              <a:rPr lang="en-US" altLang="en-US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mpirical:</a:t>
            </a:r>
            <a:r>
              <a:rPr lang="ja-JP" altLang="en-US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Is </a:t>
            </a:r>
            <a:r>
              <a:rPr lang="en-US" altLang="ja-JP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racial equality good for society</a:t>
            </a:r>
            <a:r>
              <a:rPr lang="en-US" altLang="ja-JP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?</a:t>
            </a:r>
            <a:endParaRPr lang="en-US" altLang="en-US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itchFamily="34" charset="-128"/>
              </a:rPr>
              <a:t>The </a:t>
            </a:r>
            <a:r>
              <a:rPr lang="en-US" altLang="en-US" dirty="0" smtClean="0">
                <a:ea typeface="ＭＳ Ｐゴシック" pitchFamily="34" charset="-128"/>
              </a:rPr>
              <a:t>role of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A theory is </a:t>
            </a:r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a set of assumptions and propositions used by social scientists to explain, predict, and understand social phenomena. </a:t>
            </a:r>
          </a:p>
          <a:p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Social </a:t>
            </a:r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scientists use theory to attempt to establish a link between what we observe (the data) and our understanding of why certain phenomena are related to each other in a particular </a:t>
            </a:r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way</a:t>
            </a:r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The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statement predicting the relationship between two or more observable attributes</a:t>
            </a:r>
          </a:p>
          <a:p>
            <a:pPr lvl="1"/>
            <a:r>
              <a:rPr lang="en-US" dirty="0" smtClean="0"/>
              <a:t>Subject </a:t>
            </a:r>
            <a:r>
              <a:rPr lang="en-US" dirty="0"/>
              <a:t>to empirical </a:t>
            </a:r>
            <a:r>
              <a:rPr lang="en-US" dirty="0" smtClean="0"/>
              <a:t>verification</a:t>
            </a:r>
            <a:endParaRPr lang="en-US" dirty="0"/>
          </a:p>
          <a:p>
            <a:r>
              <a:rPr lang="en-US" dirty="0"/>
              <a:t>A statement of a relationship between characteristics that vary </a:t>
            </a:r>
            <a:endParaRPr lang="en-US" dirty="0" smtClean="0"/>
          </a:p>
          <a:p>
            <a:pPr lvl="1"/>
            <a:r>
              <a:rPr lang="en-US" dirty="0" smtClean="0"/>
              <a:t>Variables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property of people or objects that takes on two or more values</a:t>
            </a:r>
          </a:p>
          <a:p>
            <a:r>
              <a:rPr lang="en-US" dirty="0"/>
              <a:t>Must include categories that are both exhaustive and mutually exclusive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class, age, gender, </a:t>
            </a:r>
            <a:r>
              <a:rPr lang="en-US" dirty="0" smtClean="0"/>
              <a:t>and</a:t>
            </a:r>
            <a:r>
              <a:rPr lang="en-US" baseline="0" dirty="0" smtClean="0"/>
              <a:t> </a:t>
            </a:r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Units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level of social life on which social scientists focus</a:t>
            </a:r>
          </a:p>
          <a:p>
            <a:pPr lvl="1"/>
            <a:r>
              <a:rPr lang="en-US" dirty="0" smtClean="0"/>
              <a:t>Individual</a:t>
            </a:r>
          </a:p>
          <a:p>
            <a:pPr lvl="1"/>
            <a:r>
              <a:rPr lang="en-US" dirty="0" smtClean="0"/>
              <a:t>Family</a:t>
            </a:r>
          </a:p>
          <a:p>
            <a:pPr lvl="1"/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Criteria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cause has to precede the effect in time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There has to be an empirical relationship between the cause and effect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This relationship cannot be explained by other factors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Frankfort-Nachmias, Social Statistics for a Diverse Society 8e. SAGE Publications, 2018.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nkfort Nachmias_Statistic for a Diverse Society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Frankfort Nachmias_Statistic for a Diverse Society_PPT</Template>
  <TotalTime>250</TotalTime>
  <Words>1108</Words>
  <Application>Microsoft Office PowerPoint</Application>
  <PresentationFormat>On-screen Show (4:3)</PresentationFormat>
  <Paragraphs>185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Frankfort Nachmias_Statistic for a Diverse Society_PPT</vt:lpstr>
      <vt:lpstr>Custom Design</vt:lpstr>
      <vt:lpstr>PowerPoint Presentation</vt:lpstr>
      <vt:lpstr>Chapter 1</vt:lpstr>
      <vt:lpstr>The research process</vt:lpstr>
      <vt:lpstr>Asking a research question</vt:lpstr>
      <vt:lpstr>The role of theory</vt:lpstr>
      <vt:lpstr>The hypothesis</vt:lpstr>
      <vt:lpstr>Variable</vt:lpstr>
      <vt:lpstr>Units of analysis</vt:lpstr>
      <vt:lpstr>Cause and effect</vt:lpstr>
      <vt:lpstr>Variables</vt:lpstr>
      <vt:lpstr>Variables</vt:lpstr>
      <vt:lpstr>Example</vt:lpstr>
      <vt:lpstr>Example hypothesis</vt:lpstr>
      <vt:lpstr>Example hypothesis </vt:lpstr>
      <vt:lpstr>Example hypothesis</vt:lpstr>
      <vt:lpstr>Collecting data</vt:lpstr>
      <vt:lpstr>Levels of measurement</vt:lpstr>
      <vt:lpstr>Nominal</vt:lpstr>
      <vt:lpstr>Ordinal</vt:lpstr>
      <vt:lpstr>Interval-ratio</vt:lpstr>
      <vt:lpstr>Cumulative property</vt:lpstr>
      <vt:lpstr>Cumulative property</vt:lpstr>
      <vt:lpstr>Variables</vt:lpstr>
      <vt:lpstr>Variables</vt:lpstr>
      <vt:lpstr>Analyzing data</vt:lpstr>
      <vt:lpstr>Analyzing data</vt:lpstr>
      <vt:lpstr>Key terms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Leblond, Rachael</dc:creator>
  <cp:lastModifiedBy>Stephanie Palermini</cp:lastModifiedBy>
  <cp:revision>33</cp:revision>
  <dcterms:created xsi:type="dcterms:W3CDTF">2013-12-06T01:46:03Z</dcterms:created>
  <dcterms:modified xsi:type="dcterms:W3CDTF">2017-06-08T17:50:54Z</dcterms:modified>
</cp:coreProperties>
</file>