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3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6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6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</a:t>
            </a:r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3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3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3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8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6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Boope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563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/>
              <a:t>Social Movements and Social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Whites who gave resources to the Civil Rights movement, which sought to end laws that discriminated against Blacks in the south, were conscience constituents.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00722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09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Social movements are likely to be successful when they have frame alignment.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23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Historically, functionalist theories of social change have argued that: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Modern </a:t>
            </a:r>
            <a:r>
              <a:rPr lang="en-US" sz="2800" dirty="0"/>
              <a:t>societies are distinguished by differentiation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Societies </a:t>
            </a:r>
            <a:r>
              <a:rPr lang="en-US" sz="2800" dirty="0"/>
              <a:t>become less interdependent as they develop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Societies </a:t>
            </a:r>
            <a:r>
              <a:rPr lang="en-US" sz="2800" dirty="0"/>
              <a:t>become less complex as they develop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Societies </a:t>
            </a:r>
            <a:r>
              <a:rPr lang="en-US" sz="2800" dirty="0"/>
              <a:t>tend to change over time from organic to mechanical solidarity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Societies </a:t>
            </a:r>
            <a:r>
              <a:rPr lang="en-US" sz="2800" dirty="0"/>
              <a:t>do not evolve</a:t>
            </a:r>
          </a:p>
        </p:txBody>
      </p:sp>
    </p:spTree>
    <p:extLst>
      <p:ext uri="{BB962C8B-B14F-4D97-AF65-F5344CB8AC3E}">
        <p14:creationId xmlns:p14="http://schemas.microsoft.com/office/powerpoint/2010/main" val="1299264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The Civil Rights movement of the 1960s, which advocated for an end to discriminatory practices and for all races and ethnicities to be treated equally, is an example of ___.</a:t>
            </a:r>
            <a:br>
              <a:rPr lang="en-US" sz="2400" b="1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9615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Mechanical </a:t>
            </a:r>
            <a:r>
              <a:rPr lang="en-US" sz="2800" dirty="0"/>
              <a:t>solidarity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Differentiation</a:t>
            </a:r>
            <a:endParaRPr lang="en-US" sz="2800" dirty="0"/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Ideological </a:t>
            </a:r>
            <a:r>
              <a:rPr lang="en-US" sz="2800" dirty="0"/>
              <a:t>hegemony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Emergent </a:t>
            </a:r>
            <a:r>
              <a:rPr lang="en-US" sz="2800" dirty="0"/>
              <a:t>norms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De-differentiation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Martin Luther King Jr., a leader of the Civil Rights movement in the United States, would be an example of what Antonio Gramsci calls ___.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Ideological </a:t>
            </a:r>
            <a:r>
              <a:rPr lang="en-US" sz="2800" dirty="0"/>
              <a:t>hegemony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An </a:t>
            </a:r>
            <a:r>
              <a:rPr lang="en-US" sz="2800" dirty="0"/>
              <a:t>organic intellectual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A </a:t>
            </a:r>
            <a:r>
              <a:rPr lang="en-US" sz="2800" dirty="0"/>
              <a:t>conscience constituent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A </a:t>
            </a:r>
            <a:r>
              <a:rPr lang="en-US" sz="2800" dirty="0"/>
              <a:t>free rider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A </a:t>
            </a:r>
            <a:r>
              <a:rPr lang="en-US" sz="2800" dirty="0"/>
              <a:t>utopian social movement leader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3982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Rise-and-fall theorists have posited that the United States may be subject to a fall because</a:t>
            </a:r>
            <a:r>
              <a:rPr lang="en-US" sz="3200" b="1" dirty="0" smtClean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There </a:t>
            </a:r>
            <a:r>
              <a:rPr lang="en-US" sz="2400" dirty="0"/>
              <a:t>not a deep sense of exceptionalism within the United States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Of </a:t>
            </a:r>
            <a:r>
              <a:rPr lang="en-US" sz="2400" dirty="0"/>
              <a:t>the amount of costs the United States accrues attempting to be a world military power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It </a:t>
            </a:r>
            <a:r>
              <a:rPr lang="en-US" sz="2400" dirty="0"/>
              <a:t>tends to be open-minded and supportive of other cultures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It </a:t>
            </a:r>
            <a:r>
              <a:rPr lang="en-US" sz="2400" dirty="0"/>
              <a:t>has too many services in the public sector rather than in the private sector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It </a:t>
            </a:r>
            <a:r>
              <a:rPr lang="en-US" sz="2400" dirty="0"/>
              <a:t>has too much economic equality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047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Crowds always: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Lead </a:t>
            </a:r>
            <a:r>
              <a:rPr lang="en-US" sz="2800" dirty="0"/>
              <a:t>people to be swept up in group emotions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Have </a:t>
            </a:r>
            <a:r>
              <a:rPr lang="en-US" sz="2800" dirty="0"/>
              <a:t>group minds that are irrational and dangerous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Make </a:t>
            </a:r>
            <a:r>
              <a:rPr lang="en-US" sz="2800" dirty="0"/>
              <a:t>it impossible for people to make individual decisions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Turn </a:t>
            </a:r>
            <a:r>
              <a:rPr lang="en-US" sz="2800" dirty="0"/>
              <a:t>into social movements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Are </a:t>
            </a:r>
            <a:r>
              <a:rPr lang="en-US" sz="2800" dirty="0"/>
              <a:t>composed of people with a common focus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916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Ralf </a:t>
            </a:r>
            <a:r>
              <a:rPr lang="en-US" sz="2400" b="1" dirty="0" err="1"/>
              <a:t>Dahrendorf</a:t>
            </a:r>
            <a:r>
              <a:rPr lang="en-US" sz="2400" b="1" dirty="0"/>
              <a:t> argues that there is less social conflict in societies where a small elite control the political, economic, and cultural institutions of society.</a:t>
            </a:r>
            <a:br>
              <a:rPr lang="en-US" sz="2400" b="1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44563"/>
            <a:ext cx="8229600" cy="4525963"/>
          </a:xfrm>
        </p:spPr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86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Cyclical theories have enjoyed great popularity among sociologists.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Riots do not have norms.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7772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45</TotalTime>
  <Words>453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18</vt:lpstr>
      <vt:lpstr>Historically, functionalist theories of social change have argued that:</vt:lpstr>
      <vt:lpstr>The Civil Rights movement of the 1960s, which advocated for an end to discriminatory practices and for all races and ethnicities to be treated equally, is an example of ___. </vt:lpstr>
      <vt:lpstr>Martin Luther King Jr., a leader of the Civil Rights movement in the United States, would be an example of what Antonio Gramsci calls ___.</vt:lpstr>
      <vt:lpstr>Rise-and-fall theorists have posited that the United States may be subject to a fall because:</vt:lpstr>
      <vt:lpstr>Crowds always:</vt:lpstr>
      <vt:lpstr>Ralf Dahrendorf argues that there is less social conflict in societies where a small elite control the political, economic, and cultural institutions of society. </vt:lpstr>
      <vt:lpstr>Cyclical theories have enjoyed great popularity among sociologists.</vt:lpstr>
      <vt:lpstr>Riots do not have norms.</vt:lpstr>
      <vt:lpstr>Whites who gave resources to the Civil Rights movement, which sought to end laws that discriminated against Blacks in the south, were conscience constituents.</vt:lpstr>
      <vt:lpstr>Social movements are likely to be successful when they have frame alignment.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Austin, Rebecca</cp:lastModifiedBy>
  <cp:revision>12</cp:revision>
  <dcterms:created xsi:type="dcterms:W3CDTF">2014-10-21T21:43:17Z</dcterms:created>
  <dcterms:modified xsi:type="dcterms:W3CDTF">2016-04-29T23:40:20Z</dcterms:modified>
</cp:coreProperties>
</file>