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</a:t>
            </a:r>
            <a:r>
              <a:rPr lang="en-US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Population, Urbanization, and the </a:t>
            </a:r>
            <a:r>
              <a:rPr lang="en-US" dirty="0" smtClean="0"/>
              <a:t>Environment</a:t>
            </a:r>
            <a:endParaRPr lang="en-US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Durkheim’s idea of mechanical solidarity would apply to </a:t>
            </a:r>
            <a:r>
              <a:rPr lang="en-US" sz="2800" b="1" dirty="0" err="1"/>
              <a:t>Gemeinschaft</a:t>
            </a:r>
            <a:r>
              <a:rPr lang="en-US" sz="2800" b="1" dirty="0"/>
              <a:t> societies and his idea of organic solidarity would apply to </a:t>
            </a:r>
            <a:r>
              <a:rPr lang="en-US" sz="2800" b="1" dirty="0" err="1"/>
              <a:t>Gesellschaft</a:t>
            </a:r>
            <a:r>
              <a:rPr lang="en-US" sz="2800" b="1" dirty="0"/>
              <a:t> societies.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 the United States today, more people live in the suburbs than live in the city or in rural areas.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Studies of world population trends show that: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 </a:t>
            </a:r>
            <a:r>
              <a:rPr lang="en-US" sz="2400" dirty="0"/>
              <a:t>world’s population is slowly declining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Population </a:t>
            </a:r>
            <a:r>
              <a:rPr lang="en-US" sz="2400" dirty="0"/>
              <a:t>growth is distributed fairly equally across all countries of the world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As </a:t>
            </a:r>
            <a:r>
              <a:rPr lang="en-US" sz="2400" dirty="0"/>
              <a:t>countries become more developed their total fertility rate increases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The </a:t>
            </a:r>
            <a:r>
              <a:rPr lang="en-US" sz="2400" dirty="0"/>
              <a:t>least developed countries have fertility rates below replacement levels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Central </a:t>
            </a:r>
            <a:r>
              <a:rPr lang="en-US" sz="2400" dirty="0"/>
              <a:t>Africa is the fastest-growing region in the world</a:t>
            </a:r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Life expectancy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In </a:t>
            </a:r>
            <a:r>
              <a:rPr lang="en-US" sz="2400" dirty="0"/>
              <a:t>the United States is greater at birth for males than females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Does </a:t>
            </a:r>
            <a:r>
              <a:rPr lang="en-US" sz="2400" dirty="0"/>
              <a:t>not vary much from country to country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Is </a:t>
            </a:r>
            <a:r>
              <a:rPr lang="en-US" sz="2400" dirty="0"/>
              <a:t>calculated based on how old your parents and grandparents lived to be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Is </a:t>
            </a:r>
            <a:r>
              <a:rPr lang="en-US" sz="2400" dirty="0"/>
              <a:t>greater for females than males almost all societies around the world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Is </a:t>
            </a:r>
            <a:r>
              <a:rPr lang="en-US" sz="2400" dirty="0"/>
              <a:t>greater in the United States than in any other country in the world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According to the theory of the first demographic transition, population rates tend to grow within a society during the second stage of development because</a:t>
            </a:r>
            <a:r>
              <a:rPr lang="en-US" sz="2400" b="1" dirty="0" smtClean="0"/>
              <a:t>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 </a:t>
            </a:r>
            <a:r>
              <a:rPr lang="en-US" sz="2400" dirty="0"/>
              <a:t>society’s fertility rate and mortality rate almost equally counterbalance each other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Mortality </a:t>
            </a:r>
            <a:r>
              <a:rPr lang="en-US" sz="2400" dirty="0"/>
              <a:t>rates decline because of improved food supply and sanitation and the rise of modern medicine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Urban </a:t>
            </a:r>
            <a:r>
              <a:rPr lang="en-US" sz="2400" dirty="0"/>
              <a:t>living encourages people to have larger family sizes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Improved </a:t>
            </a:r>
            <a:r>
              <a:rPr lang="en-US" sz="2400" dirty="0"/>
              <a:t>standards of living led to lower fertility rates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Fertility </a:t>
            </a:r>
            <a:r>
              <a:rPr lang="en-US" sz="2400" dirty="0"/>
              <a:t>rates go down and mortality rates go up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Poor countries tend to have high fertility rates because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They </a:t>
            </a:r>
            <a:r>
              <a:rPr lang="en-US" sz="2400" dirty="0"/>
              <a:t>tend to have low child mortality, which creates family stability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They </a:t>
            </a:r>
            <a:r>
              <a:rPr lang="en-US" sz="2400" dirty="0"/>
              <a:t>intentionally reject the ideal family size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Children </a:t>
            </a:r>
            <a:r>
              <a:rPr lang="en-US" sz="2400" dirty="0"/>
              <a:t>are economically beneficial in agriculturally based societies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Women </a:t>
            </a:r>
            <a:r>
              <a:rPr lang="en-US" sz="2400" dirty="0"/>
              <a:t>have access to comprehensive family planning methods and are likely to use them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Women </a:t>
            </a:r>
            <a:r>
              <a:rPr lang="en-US" sz="2400" dirty="0"/>
              <a:t>in poor countries have more economic power than women in wealthier countries</a:t>
            </a:r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The second demographic transition is characterized by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759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Decreasing </a:t>
            </a:r>
            <a:r>
              <a:rPr lang="en-US" dirty="0"/>
              <a:t>rates of divorce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Increasing </a:t>
            </a:r>
            <a:r>
              <a:rPr lang="en-US" dirty="0"/>
              <a:t>rates of marriage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Increasing </a:t>
            </a:r>
            <a:r>
              <a:rPr lang="en-US" dirty="0"/>
              <a:t>rates of fertility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Decreasing </a:t>
            </a:r>
            <a:r>
              <a:rPr lang="en-US" dirty="0"/>
              <a:t>rates of cohabitation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Increasing </a:t>
            </a:r>
            <a:r>
              <a:rPr lang="en-US" dirty="0"/>
              <a:t>rates of </a:t>
            </a:r>
            <a:r>
              <a:rPr lang="en-US" dirty="0" err="1"/>
              <a:t>nonmarital</a:t>
            </a:r>
            <a:r>
              <a:rPr lang="en-US" dirty="0"/>
              <a:t> births</a:t>
            </a:r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The key factors affecting a country’s population growth or decline are fertility, mortality, and net migration.</a:t>
            </a:r>
            <a:br>
              <a:rPr lang="en-US" sz="2800" b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6484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Every country in the world today is seeing rapid population growth.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Karl Marx believed that the biggest factor causing human starvation and misery was the mismatch between population size and available resources.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</TotalTime>
  <Words>517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17</vt:lpstr>
      <vt:lpstr>Studies of world population trends show that:</vt:lpstr>
      <vt:lpstr>Life expectancy:</vt:lpstr>
      <vt:lpstr>According to the theory of the first demographic transition, population rates tend to grow within a society during the second stage of development because:</vt:lpstr>
      <vt:lpstr>Poor countries tend to have high fertility rates because:</vt:lpstr>
      <vt:lpstr>The second demographic transition is characterized by:</vt:lpstr>
      <vt:lpstr>The key factors affecting a country’s population growth or decline are fertility, mortality, and net migration. </vt:lpstr>
      <vt:lpstr>Every country in the world today is seeing rapid population growth.</vt:lpstr>
      <vt:lpstr>Karl Marx believed that the biggest factor causing human starvation and misery was the mismatch between population size and available resources.</vt:lpstr>
      <vt:lpstr>Durkheim’s idea of mechanical solidarity would apply to Gemeinschaft societies and his idea of organic solidarity would apply to Gesellschaft societies.</vt:lpstr>
      <vt:lpstr>In the United States today, more people live in the suburbs than live in the city or in rural areas.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2016-04-29T23:33:34Z</dcterms:modified>
</cp:coreProperties>
</file>