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</a:t>
            </a:r>
            <a:r>
              <a:rPr lang="en-US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Hea</a:t>
            </a:r>
            <a:r>
              <a:rPr lang="en-US" dirty="0" smtClean="0"/>
              <a:t>lth and Medicine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The number one cause of premature death in the United States is alcoholism.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About one million people within the United States have HIV/AIDS.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Talcott Parsons observed that in the United States ___ means that people who are sick have the right to be excused from social responsibilities and other “normal” social roles.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Preventative </a:t>
            </a:r>
            <a:r>
              <a:rPr lang="en-US" sz="2800" dirty="0"/>
              <a:t>medicine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Morbidity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Obesity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Mortality</a:t>
            </a:r>
            <a:endParaRPr lang="en-US" sz="2800" dirty="0"/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The </a:t>
            </a:r>
            <a:r>
              <a:rPr lang="en-US" sz="2800" dirty="0"/>
              <a:t>sick role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Erving Goffman would argue that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Modern </a:t>
            </a:r>
            <a:r>
              <a:rPr lang="en-US" sz="2400" dirty="0"/>
              <a:t>societies have better health than developing societies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What </a:t>
            </a:r>
            <a:r>
              <a:rPr lang="en-US" sz="2400" dirty="0"/>
              <a:t>goes on in a doctor’s office is like a dramatic play, with both patient and doctor using props, costumes, and scripts.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All </a:t>
            </a:r>
            <a:r>
              <a:rPr lang="en-US" sz="2400" dirty="0"/>
              <a:t>societies see sickness as a sign of weakness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Health </a:t>
            </a:r>
            <a:r>
              <a:rPr lang="en-US" sz="2400" dirty="0"/>
              <a:t>is not socially defined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Preventative </a:t>
            </a:r>
            <a:r>
              <a:rPr lang="en-US" sz="2400" dirty="0"/>
              <a:t>medicine is not economically viable for most societies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When alcoholism came to be seen as a medical issue rather than a character issue: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Alcoholics </a:t>
            </a:r>
            <a:r>
              <a:rPr lang="en-US" sz="2800" dirty="0"/>
              <a:t>experienced greater degrees of sympathy and social support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The </a:t>
            </a:r>
            <a:r>
              <a:rPr lang="en-US" sz="2800" dirty="0"/>
              <a:t>rates of alcoholism skyrocketed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Attitudes </a:t>
            </a:r>
            <a:r>
              <a:rPr lang="en-US" sz="2800" dirty="0"/>
              <a:t>toward alcoholics experienced little change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Alcoholism </a:t>
            </a:r>
            <a:r>
              <a:rPr lang="en-US" sz="2800" dirty="0"/>
              <a:t>came to be seen solely as a criminal justice issue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Alcoholics </a:t>
            </a:r>
            <a:r>
              <a:rPr lang="en-US" sz="2800" dirty="0"/>
              <a:t>became much less likely to publicly reveal their alcoholism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Gun violence within the United States: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Affects </a:t>
            </a:r>
            <a:r>
              <a:rPr lang="en-US" sz="2800" dirty="0"/>
              <a:t>children much more than children in other similarly large high-income countries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Comprises </a:t>
            </a:r>
            <a:r>
              <a:rPr lang="en-US" sz="2800" dirty="0"/>
              <a:t>only a small amount of the total gun violence in all industrialized countries</a:t>
            </a:r>
          </a:p>
          <a:p>
            <a:r>
              <a:rPr lang="en-US" sz="2800" b="1" dirty="0"/>
              <a:t>C.</a:t>
            </a:r>
          </a:p>
          <a:p>
            <a:r>
              <a:rPr lang="en-US" sz="2800" dirty="0"/>
              <a:t>Does not vary from state to state</a:t>
            </a:r>
          </a:p>
          <a:p>
            <a:r>
              <a:rPr lang="en-US" sz="2800" b="1" dirty="0"/>
              <a:t>D.</a:t>
            </a:r>
          </a:p>
          <a:p>
            <a:r>
              <a:rPr lang="en-US" sz="2800" dirty="0"/>
              <a:t>Does not significantly contribute to the high homicide rate among young African American males</a:t>
            </a:r>
          </a:p>
          <a:p>
            <a:r>
              <a:rPr lang="en-US" sz="2800" b="1" dirty="0"/>
              <a:t>E.</a:t>
            </a:r>
          </a:p>
          <a:p>
            <a:r>
              <a:rPr lang="en-US" sz="2800" dirty="0"/>
              <a:t>Is similar to the level of gun violence in most other industrialized countries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Compared to higher income people, one of the significant reasons why lower income people suffer more chronic illnesses and die earlier is because they</a:t>
            </a:r>
            <a:r>
              <a:rPr lang="en-US" sz="2800" b="1" dirty="0" smtClean="0"/>
              <a:t>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Are </a:t>
            </a:r>
            <a:r>
              <a:rPr lang="en-US" sz="2400" dirty="0"/>
              <a:t>genetically inferior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Have </a:t>
            </a:r>
            <a:r>
              <a:rPr lang="en-US" sz="2400" dirty="0"/>
              <a:t>equal access to health care as higher income people but do not use it as much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Refuse </a:t>
            </a:r>
            <a:r>
              <a:rPr lang="en-US" sz="2400" dirty="0"/>
              <a:t>to eat healthy foods even though they have easy access to them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Have </a:t>
            </a:r>
            <a:r>
              <a:rPr lang="en-US" sz="2400" dirty="0"/>
              <a:t>better prenatal care than high income people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Are </a:t>
            </a:r>
            <a:r>
              <a:rPr lang="en-US" sz="2400" dirty="0"/>
              <a:t>more exposed to high levels of air pollution than high income people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Sickness is culturally defined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Men and women are equally likely to be victims of domestic violence.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The U.S. medical establishment has a history of conducting dangerous medical testing on poor and minority individual without their full consent.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</TotalTime>
  <Words>498</Words>
  <Application>Microsoft Office PowerPoint</Application>
  <PresentationFormat>On-screen Show (4:3)</PresentationFormat>
  <Paragraphs>70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16</vt:lpstr>
      <vt:lpstr>Talcott Parsons observed that in the United States ___ means that people who are sick have the right to be excused from social responsibilities and other “normal” social roles.</vt:lpstr>
      <vt:lpstr>Erving Goffman would argue that:</vt:lpstr>
      <vt:lpstr>When alcoholism came to be seen as a medical issue rather than a character issue:</vt:lpstr>
      <vt:lpstr>Gun violence within the United States:</vt:lpstr>
      <vt:lpstr>Compared to higher income people, one of the significant reasons why lower income people suffer more chronic illnesses and die earlier is because they:</vt:lpstr>
      <vt:lpstr>Sickness is culturally defined.</vt:lpstr>
      <vt:lpstr>Men and women are equally likely to be victims of domestic violence.</vt:lpstr>
      <vt:lpstr>The U.S. medical establishment has a history of conducting dangerous medical testing on poor and minority individual without their full consent.</vt:lpstr>
      <vt:lpstr>The number one cause of premature death in the United States is alcoholism.</vt:lpstr>
      <vt:lpstr>About one million people within the United States have HIV/AIDS.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2016-04-29T23:27:08Z</dcterms:modified>
</cp:coreProperties>
</file>