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</a:t>
            </a:r>
            <a:r>
              <a:rPr lang="en-US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b="0" dirty="0" smtClean="0"/>
              <a:t>B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Work</a:t>
            </a:r>
            <a:r>
              <a:rPr lang="en-US" dirty="0"/>
              <a:t>, Consumption, and the Economy</a:t>
            </a: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 the United States today, economic growth is more tied to production than consumption.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 the United States today, economic growth is more tied to production than consumption.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6379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industrial revolution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Began </a:t>
            </a:r>
            <a:r>
              <a:rPr lang="en-US" sz="2400" dirty="0"/>
              <a:t>in the United States with the settling of people in agricultural communities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Had </a:t>
            </a:r>
            <a:r>
              <a:rPr lang="en-US" sz="2400" dirty="0"/>
              <a:t>little broad impact on society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Promoted </a:t>
            </a:r>
            <a:r>
              <a:rPr lang="en-US" sz="2400" dirty="0"/>
              <a:t>urbanization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Kept </a:t>
            </a:r>
            <a:r>
              <a:rPr lang="en-US" sz="2400" dirty="0"/>
              <a:t>a class society rooted in the division of labor from forming within the United States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Decreased </a:t>
            </a:r>
            <a:r>
              <a:rPr lang="en-US" sz="2400" dirty="0"/>
              <a:t>the amount of consumer goods available within society</a:t>
            </a:r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Fordism is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type of economic system that existed just prior to the Industrial Revolution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When </a:t>
            </a:r>
            <a:r>
              <a:rPr lang="en-US" sz="2400" dirty="0"/>
              <a:t>class divisions are completely remove from the labor market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When </a:t>
            </a:r>
            <a:r>
              <a:rPr lang="en-US" sz="2400" dirty="0"/>
              <a:t>workers are hired on a contracted basis for temporary periods of time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Another </a:t>
            </a:r>
            <a:r>
              <a:rPr lang="en-US" sz="2400" dirty="0"/>
              <a:t>name for the informal economy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A </a:t>
            </a:r>
            <a:r>
              <a:rPr lang="en-US" sz="2400" dirty="0"/>
              <a:t>system of mass production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According to Karl Marx and </a:t>
            </a:r>
            <a:r>
              <a:rPr lang="en-US" b="1" dirty="0" err="1"/>
              <a:t>Friederich</a:t>
            </a:r>
            <a:r>
              <a:rPr lang="en-US" b="1" dirty="0"/>
              <a:t> Engels, capitalism: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5503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Is </a:t>
            </a:r>
            <a:r>
              <a:rPr lang="en-US" sz="2400" dirty="0"/>
              <a:t>the economic system that creates the most equality within societies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Is </a:t>
            </a:r>
            <a:r>
              <a:rPr lang="en-US" sz="2400" dirty="0"/>
              <a:t>the only stable economic system possible within modern societies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Results </a:t>
            </a:r>
            <a:r>
              <a:rPr lang="en-US" sz="2400" dirty="0"/>
              <a:t>in workers not being paid the full value of their labor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Promotes </a:t>
            </a:r>
            <a:r>
              <a:rPr lang="en-US" sz="2400" dirty="0"/>
              <a:t>social stability and decreases the likelihood of social revolution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Leads </a:t>
            </a:r>
            <a:r>
              <a:rPr lang="en-US" sz="2400" dirty="0"/>
              <a:t>to the proletariat exploiting the bourgeoisie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Compared to an average worker of 50 years ago, a typical worker in the United States today is more likely to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Belong </a:t>
            </a:r>
            <a:r>
              <a:rPr lang="en-US" sz="2800" dirty="0"/>
              <a:t>to a union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Have </a:t>
            </a:r>
            <a:r>
              <a:rPr lang="en-US" sz="2800" dirty="0"/>
              <a:t>job security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Have </a:t>
            </a:r>
            <a:r>
              <a:rPr lang="en-US" sz="2800" dirty="0"/>
              <a:t>experience a steep growth in wages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Be </a:t>
            </a:r>
            <a:r>
              <a:rPr lang="en-US" sz="2800" dirty="0"/>
              <a:t>a contracted worker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Be </a:t>
            </a:r>
            <a:r>
              <a:rPr lang="en-US" sz="2800" dirty="0"/>
              <a:t>free of debt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A cashier who smiles and welcomes everyone to their store with a happy greeting because it is a requirement of their job is engaging in </a:t>
            </a:r>
            <a:r>
              <a:rPr lang="en-US" sz="2800" b="1" dirty="0" smtClean="0"/>
              <a:t>____.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Emotional </a:t>
            </a:r>
            <a:r>
              <a:rPr lang="en-US" dirty="0"/>
              <a:t>labor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Fordism</a:t>
            </a:r>
            <a:endParaRPr lang="en-US" dirty="0"/>
          </a:p>
          <a:p>
            <a:r>
              <a:rPr lang="en-US" b="1" dirty="0" smtClean="0"/>
              <a:t>C. </a:t>
            </a:r>
            <a:r>
              <a:rPr lang="en-US" dirty="0" smtClean="0"/>
              <a:t>Enchantment</a:t>
            </a:r>
            <a:endParaRPr lang="en-US" dirty="0"/>
          </a:p>
          <a:p>
            <a:r>
              <a:rPr lang="en-US" b="1" dirty="0" smtClean="0"/>
              <a:t>D. </a:t>
            </a:r>
            <a:r>
              <a:rPr lang="en-US" dirty="0" smtClean="0"/>
              <a:t>Automation</a:t>
            </a:r>
            <a:endParaRPr lang="en-US" dirty="0"/>
          </a:p>
          <a:p>
            <a:r>
              <a:rPr lang="en-US" b="1" dirty="0" smtClean="0"/>
              <a:t>E. </a:t>
            </a:r>
            <a:r>
              <a:rPr lang="en-US" dirty="0" smtClean="0"/>
              <a:t>The </a:t>
            </a:r>
            <a:r>
              <a:rPr lang="en-US" dirty="0"/>
              <a:t>barter economy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Having a large pool of unemployed workers tends to decrease wage levels and make work conditions worse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The largest category of job growth within the United States in recent years has been in the service sector of the economy.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Capitalist systems are based on the idea of an individualist work ethic, which promises that if a person is diligent and works hard both they and society will prosper.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83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</TotalTime>
  <Words>472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15</vt:lpstr>
      <vt:lpstr>The industrial revolution:</vt:lpstr>
      <vt:lpstr>Fordism is:</vt:lpstr>
      <vt:lpstr>According to Karl Marx and Friederich Engels, capitalism:</vt:lpstr>
      <vt:lpstr>Compared to an average worker of 50 years ago, a typical worker in the United States today is more likely to:</vt:lpstr>
      <vt:lpstr>A cashier who smiles and welcomes everyone to their store with a happy greeting because it is a requirement of their job is engaging in ____.</vt:lpstr>
      <vt:lpstr>Having a large pool of unemployed workers tends to decrease wage levels and make work conditions worse.</vt:lpstr>
      <vt:lpstr>The largest category of job growth within the United States in recent years has been in the service sector of the economy.</vt:lpstr>
      <vt:lpstr>Capitalist systems are based on the idea of an individualist work ethic, which promises that if a person is diligent and works hard both they and society will prosper.</vt:lpstr>
      <vt:lpstr>In the United States today, economic growth is more tied to production than consumption.</vt:lpstr>
      <vt:lpstr>In the United States today, economic growth is more tied to production than consumption.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2016-04-29T23:19:09Z</dcterms:modified>
</cp:coreProperties>
</file>