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92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46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</a:t>
            </a:r>
            <a:r>
              <a:rPr lang="en-US" smtClean="0"/>
              <a:t>: 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62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32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3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3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8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6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01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5400" b="1">
                <a:solidFill>
                  <a:schemeClr val="tx1"/>
                </a:solidFill>
                <a:latin typeface="Boope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563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dirty="0" smtClean="0">
                <a:latin typeface="Boopee" pitchFamily="2" charset="0"/>
              </a:rPr>
              <a:t>Chapter 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Religion and Society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The deities, prophets, and leaders of the world’s major religion are often male because the religions were initially developed by men within patriarchal societies.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16379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0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Within the United States, disestablishment has been a recurring phenomenon which periodically reduces the political influence of religion.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2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Religion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Is </a:t>
            </a:r>
            <a:r>
              <a:rPr lang="en-US" sz="2800" dirty="0"/>
              <a:t>not a form of culture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Does </a:t>
            </a:r>
            <a:r>
              <a:rPr lang="en-US" sz="2800" dirty="0"/>
              <a:t>not ritualize and routinize beliefs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Reinforces </a:t>
            </a:r>
            <a:r>
              <a:rPr lang="en-US" sz="2800" dirty="0"/>
              <a:t>group solidarity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Is </a:t>
            </a:r>
            <a:r>
              <a:rPr lang="en-US" sz="2800" dirty="0"/>
              <a:t>a belief in one or more supernatural deities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Is </a:t>
            </a:r>
            <a:r>
              <a:rPr lang="en-US" sz="2800" dirty="0"/>
              <a:t>focused on belief systems centering on secular things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9926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Sociologists studying religion: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Study </a:t>
            </a:r>
            <a:r>
              <a:rPr lang="en-US" sz="2400" dirty="0"/>
              <a:t>whether religious beliefs are true or false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Are </a:t>
            </a:r>
            <a:r>
              <a:rPr lang="en-US" sz="2400" dirty="0"/>
              <a:t>concerned with the social organization of religion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Have </a:t>
            </a:r>
            <a:r>
              <a:rPr lang="en-US" sz="2400" dirty="0"/>
              <a:t>proven that some religions are better than others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Do </a:t>
            </a:r>
            <a:r>
              <a:rPr lang="en-US" sz="2400" dirty="0"/>
              <a:t>not examine religious belief systems as they cannot be understood sociologically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Have </a:t>
            </a:r>
            <a:r>
              <a:rPr lang="en-US" sz="2400" dirty="0"/>
              <a:t>proven that religion has little impact on group cohesion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According to ___, religion keeps oppressed people from fighting against the powerful elites who are suppressing them by promising an escape from suffering in a better afterlife.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Karl </a:t>
            </a:r>
            <a:r>
              <a:rPr lang="en-US" sz="2800" dirty="0"/>
              <a:t>Marx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Emile </a:t>
            </a:r>
            <a:r>
              <a:rPr lang="en-US" sz="2800" dirty="0"/>
              <a:t>Durkheim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Herbert </a:t>
            </a:r>
            <a:r>
              <a:rPr lang="en-US" sz="2800" dirty="0" err="1"/>
              <a:t>Blumer</a:t>
            </a:r>
            <a:endParaRPr lang="en-US" sz="2800" dirty="0"/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Klaus </a:t>
            </a:r>
            <a:r>
              <a:rPr lang="en-US" sz="2800" dirty="0"/>
              <a:t>Schmidt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Max </a:t>
            </a:r>
            <a:r>
              <a:rPr lang="en-US" sz="2800" dirty="0"/>
              <a:t>Weber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398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According to Max Weber, Protestantism provided the fertile ground for the development of ____.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Nationalism</a:t>
            </a:r>
            <a:endParaRPr lang="en-US" sz="2800" dirty="0"/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Democracy</a:t>
            </a:r>
            <a:endParaRPr lang="en-US" sz="2800" dirty="0"/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Capitalism</a:t>
            </a:r>
            <a:endParaRPr lang="en-US" sz="2800" dirty="0"/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Discrimination</a:t>
            </a:r>
            <a:endParaRPr lang="en-US" sz="2800" dirty="0"/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Prejudice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9047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The religious economy approach to studying religion argues that religious competition</a:t>
            </a:r>
            <a:r>
              <a:rPr lang="en-US" sz="3200" b="1" dirty="0" smtClean="0"/>
              <a:t>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Makes </a:t>
            </a:r>
            <a:r>
              <a:rPr lang="en-US" sz="2400" dirty="0"/>
              <a:t>religious groups less likely to work hard to recruit members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Decreases </a:t>
            </a:r>
            <a:r>
              <a:rPr lang="en-US" sz="2400" dirty="0"/>
              <a:t>the likelihood that people will find a religion that fits their self preferences.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Decreases </a:t>
            </a:r>
            <a:r>
              <a:rPr lang="en-US" sz="2400" dirty="0"/>
              <a:t>the rate at which people participate in religious groups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Only </a:t>
            </a:r>
            <a:r>
              <a:rPr lang="en-US" sz="2400" dirty="0"/>
              <a:t>exists in countries with very high degrees of social solidarity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Promotes </a:t>
            </a:r>
            <a:r>
              <a:rPr lang="en-US" sz="2400" dirty="0"/>
              <a:t>religious vitality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916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Durkheim believed that the sacred was becoming stronger and more visible in modern industrial society.</a:t>
            </a:r>
            <a:br>
              <a:rPr lang="en-US" sz="2800" b="1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8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In modern society religion is typically ‘institutionalized.’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Cults flourish during periods with high levels of social stability and shared social beliefs.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7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45</TotalTime>
  <Words>418</Words>
  <Application>Microsoft Office PowerPoint</Application>
  <PresentationFormat>On-screen Show (4:3)</PresentationFormat>
  <Paragraphs>67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13</vt:lpstr>
      <vt:lpstr>Religion:</vt:lpstr>
      <vt:lpstr>Sociologists studying religion:</vt:lpstr>
      <vt:lpstr>According to ___, religion keeps oppressed people from fighting against the powerful elites who are suppressing them by promising an escape from suffering in a better afterlife.</vt:lpstr>
      <vt:lpstr>According to Max Weber, Protestantism provided the fertile ground for the development of ____.</vt:lpstr>
      <vt:lpstr>The religious economy approach to studying religion argues that religious competition:</vt:lpstr>
      <vt:lpstr>Durkheim believed that the sacred was becoming stronger and more visible in modern industrial society. </vt:lpstr>
      <vt:lpstr>In modern society religion is typically ‘institutionalized.’</vt:lpstr>
      <vt:lpstr>Cults flourish during periods with high levels of social stability and shared social beliefs.</vt:lpstr>
      <vt:lpstr>The deities, prophets, and leaders of the world’s major religion are often male because the religions were initially developed by men within patriarchal societies.</vt:lpstr>
      <vt:lpstr>Within the United States, disestablishment has been a recurring phenomenon which periodically reduces the political influence of religion.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Piccininni, Gabrielle</cp:lastModifiedBy>
  <cp:revision>13</cp:revision>
  <dcterms:created xsi:type="dcterms:W3CDTF">2014-10-21T21:43:17Z</dcterms:created>
  <dcterms:modified xsi:type="dcterms:W3CDTF">2016-05-02T15:40:37Z</dcterms:modified>
</cp:coreProperties>
</file>