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1" autoAdjust="0"/>
  </p:normalViewPr>
  <p:slideViewPr>
    <p:cSldViewPr>
      <p:cViewPr>
        <p:scale>
          <a:sx n="76" d="100"/>
          <a:sy n="76" d="100"/>
        </p:scale>
        <p:origin x="-1038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17D44-5F6A-45B1-8CC1-D019B2726459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BF174-DE4D-4B3F-97C2-77013C09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8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46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</a:t>
            </a:r>
            <a:r>
              <a:rPr lang="en-US" smtClean="0"/>
              <a:t>: </a:t>
            </a:r>
            <a:r>
              <a:rPr lang="en-US" smtClean="0"/>
              <a:t>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62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93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732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34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30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88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362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89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01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5400" b="1">
                <a:solidFill>
                  <a:schemeClr val="tx1"/>
                </a:solidFill>
                <a:latin typeface="Boopee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92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7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6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SAGEFS01\Freezone\Scott V\Chambliss_PPT\Chambliss_Discovering_Sociology_2e_PPT_Conten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3563"/>
            <a:ext cx="8229600" cy="4525963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1701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4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2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9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7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2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1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394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sz="6600" b="1" dirty="0" smtClean="0">
                <a:latin typeface="Boopee" pitchFamily="2" charset="0"/>
              </a:rPr>
              <a:t>Chapter 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Education and Society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8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College attainment levels have been rising rapidly for the past three generations.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8571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09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The United States has the highest rate of young people graduating college of any country in the world.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423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Public educational institution within the United States: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9759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Were </a:t>
            </a:r>
            <a:r>
              <a:rPr lang="en-US" sz="2800" dirty="0"/>
              <a:t>initially founded to provide secular education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Today </a:t>
            </a:r>
            <a:r>
              <a:rPr lang="en-US" sz="2800" dirty="0"/>
              <a:t>place little emphasis on mass education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Were </a:t>
            </a:r>
            <a:r>
              <a:rPr lang="en-US" sz="2800" dirty="0"/>
              <a:t>resisted by labor unions of the 19th century, which opposed universal education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Emphasized </a:t>
            </a:r>
            <a:r>
              <a:rPr lang="en-US" sz="2800" dirty="0"/>
              <a:t>literacy during the emergence of industrial society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Were </a:t>
            </a:r>
            <a:r>
              <a:rPr lang="en-US" sz="2800" dirty="0"/>
              <a:t>never designed to provide formal education</a:t>
            </a:r>
          </a:p>
        </p:txBody>
      </p:sp>
    </p:spTree>
    <p:extLst>
      <p:ext uri="{BB962C8B-B14F-4D97-AF65-F5344CB8AC3E}">
        <p14:creationId xmlns:p14="http://schemas.microsoft.com/office/powerpoint/2010/main" val="1299264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 credential society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Increases </a:t>
            </a:r>
            <a:r>
              <a:rPr lang="en-US" sz="2400" dirty="0"/>
              <a:t>higher level job opportunities for those with college degrees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Segregates </a:t>
            </a:r>
            <a:r>
              <a:rPr lang="en-US" sz="2400" dirty="0"/>
              <a:t>education based on sex and race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Focuses </a:t>
            </a:r>
            <a:r>
              <a:rPr lang="en-US" sz="2400" dirty="0"/>
              <a:t>on education as a means of religious enlightenment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Is </a:t>
            </a:r>
            <a:r>
              <a:rPr lang="en-US" sz="2400" dirty="0"/>
              <a:t>one in which every person in society has the same level of education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Only </a:t>
            </a:r>
            <a:r>
              <a:rPr lang="en-US" sz="2400" dirty="0"/>
              <a:t>allows people to marry someone with the same education level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377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Functionalist theorists argue that mass education: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098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Undermines </a:t>
            </a:r>
            <a:r>
              <a:rPr lang="en-US" sz="2800" dirty="0"/>
              <a:t>social stability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Only </a:t>
            </a:r>
            <a:r>
              <a:rPr lang="en-US" sz="2800" dirty="0"/>
              <a:t>has manifest functions and does not have latent functions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Only </a:t>
            </a:r>
            <a:r>
              <a:rPr lang="en-US" sz="2800" dirty="0"/>
              <a:t>serves the interests of the elite within society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Does </a:t>
            </a:r>
            <a:r>
              <a:rPr lang="en-US" sz="2800" dirty="0"/>
              <a:t>not teach norms and values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Provides </a:t>
            </a:r>
            <a:r>
              <a:rPr lang="en-US" sz="2800" dirty="0"/>
              <a:t>a “moral education”</a:t>
            </a:r>
          </a:p>
        </p:txBody>
      </p:sp>
    </p:spTree>
    <p:extLst>
      <p:ext uri="{BB962C8B-B14F-4D97-AF65-F5344CB8AC3E}">
        <p14:creationId xmlns:p14="http://schemas.microsoft.com/office/powerpoint/2010/main" val="813982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Conflict theorists argue that mass education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Nearly </a:t>
            </a:r>
            <a:r>
              <a:rPr lang="en-US" sz="2400" dirty="0"/>
              <a:t>always channels individuals into the positions they are best suited for in terms of their skills and talents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Provides </a:t>
            </a:r>
            <a:r>
              <a:rPr lang="en-US" sz="2400" dirty="0"/>
              <a:t>equal opportunities for all children to demonstrate their skills and talents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Does </a:t>
            </a:r>
            <a:r>
              <a:rPr lang="en-US" sz="2400" dirty="0"/>
              <a:t>not teach norms and values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Helps </a:t>
            </a:r>
            <a:r>
              <a:rPr lang="en-US" sz="2400" dirty="0"/>
              <a:t>to pass on parent’s economic status to their children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Helps </a:t>
            </a:r>
            <a:r>
              <a:rPr lang="en-US" sz="2400" dirty="0"/>
              <a:t>the poor more than it helps the wealthy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90474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Symbolic interactionist studies of classroom interaction have found that teachers</a:t>
            </a:r>
            <a:r>
              <a:rPr lang="en-US" sz="3200" b="1" dirty="0" smtClean="0"/>
              <a:t>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Label </a:t>
            </a:r>
            <a:r>
              <a:rPr lang="en-US" sz="2400" dirty="0"/>
              <a:t>students and turn these labels into self-fulfilling prophecies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Are </a:t>
            </a:r>
            <a:r>
              <a:rPr lang="en-US" sz="2400" dirty="0"/>
              <a:t>not influenced by a student’s race or gender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Have </a:t>
            </a:r>
            <a:r>
              <a:rPr lang="en-US" sz="2400" dirty="0"/>
              <a:t>little impact on students’ self-perceptions of their own intelligence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Talk </a:t>
            </a:r>
            <a:r>
              <a:rPr lang="en-US" sz="2400" dirty="0"/>
              <a:t>less than their students during classroom instruction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Are </a:t>
            </a:r>
            <a:r>
              <a:rPr lang="en-US" sz="2400" dirty="0"/>
              <a:t>more likely to give higher grades to hostile students in order to encourage them to behave</a:t>
            </a:r>
          </a:p>
        </p:txBody>
      </p:sp>
    </p:spTree>
    <p:extLst>
      <p:ext uri="{BB962C8B-B14F-4D97-AF65-F5344CB8AC3E}">
        <p14:creationId xmlns:p14="http://schemas.microsoft.com/office/powerpoint/2010/main" val="3829162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Word poverty is when schools consciously ban any discussion of poverty or its social impacts.</a:t>
            </a:r>
            <a:br>
              <a:rPr lang="en-US" sz="3200" b="1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r>
              <a:rPr lang="en-US" b="1" dirty="0" smtClean="0"/>
              <a:t>A. </a:t>
            </a:r>
            <a:r>
              <a:rPr lang="en-US" dirty="0" smtClean="0"/>
              <a:t>True</a:t>
            </a:r>
            <a:endParaRPr lang="en-US" dirty="0"/>
          </a:p>
          <a:p>
            <a:r>
              <a:rPr lang="en-US" b="1" dirty="0" smtClean="0"/>
              <a:t>B. </a:t>
            </a:r>
            <a:r>
              <a:rPr lang="en-US" dirty="0" smtClean="0"/>
              <a:t>False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686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305800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There is racial segregation in the U.S. educational system today.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78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In the United States today more women than men are graduating college.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8905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27772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45</TotalTime>
  <Words>473</Words>
  <Application>Microsoft Office PowerPoint</Application>
  <PresentationFormat>On-screen Show (4:3)</PresentationFormat>
  <Paragraphs>67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</vt:lpstr>
      <vt:lpstr>Chapter 12</vt:lpstr>
      <vt:lpstr>Public educational institution within the United States:</vt:lpstr>
      <vt:lpstr>A credential society:</vt:lpstr>
      <vt:lpstr>Functionalist theorists argue that mass education:</vt:lpstr>
      <vt:lpstr>Conflict theorists argue that mass education:</vt:lpstr>
      <vt:lpstr>Symbolic interactionist studies of classroom interaction have found that teachers:</vt:lpstr>
      <vt:lpstr>Word poverty is when schools consciously ban any discussion of poverty or its social impacts. </vt:lpstr>
      <vt:lpstr>There is racial segregation in the U.S. educational system today.</vt:lpstr>
      <vt:lpstr>In the United States today more women than men are graduating college.</vt:lpstr>
      <vt:lpstr>College attainment levels have been rising rapidly for the past three generations.</vt:lpstr>
      <vt:lpstr>The United States has the highest rate of young people graduating college of any country in the world.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SageUser</dc:creator>
  <cp:lastModifiedBy>Austin, Rebecca</cp:lastModifiedBy>
  <cp:revision>12</cp:revision>
  <dcterms:created xsi:type="dcterms:W3CDTF">2014-10-21T21:43:17Z</dcterms:created>
  <dcterms:modified xsi:type="dcterms:W3CDTF">2016-04-29T22:55:59Z</dcterms:modified>
</cp:coreProperties>
</file>