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9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6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</a:t>
            </a:r>
            <a:r>
              <a:rPr lang="en-US" smtClean="0"/>
              <a:t>: 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6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3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3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3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8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6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Boope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563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Families </a:t>
            </a:r>
            <a:r>
              <a:rPr lang="en-US" dirty="0"/>
              <a:t>and Society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Nancy </a:t>
            </a:r>
            <a:r>
              <a:rPr lang="en-US" sz="2800" b="1" dirty="0" err="1"/>
              <a:t>Chodorow</a:t>
            </a:r>
            <a:r>
              <a:rPr lang="en-US" sz="2800" b="1" dirty="0"/>
              <a:t> argues that women choose to mother solely because they are biologically driven to mother.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0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The United States has more foreign-born residents than any other country in the world.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2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A country that accepts the practice of ___ allows a woman to have multiple husbands</a:t>
            </a:r>
            <a:r>
              <a:rPr lang="en-US" sz="3200" b="1" dirty="0" smtClean="0"/>
              <a:t>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Polyandry</a:t>
            </a:r>
            <a:endParaRPr lang="en-US" sz="2800" dirty="0"/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Polygyny</a:t>
            </a:r>
            <a:endParaRPr lang="en-US" sz="2800" dirty="0"/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Monogamy</a:t>
            </a:r>
            <a:endParaRPr lang="en-US" sz="2800" dirty="0"/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Marriage</a:t>
            </a:r>
            <a:endParaRPr lang="en-US" sz="2800" dirty="0"/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Family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9926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Nuclear families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Are </a:t>
            </a:r>
            <a:r>
              <a:rPr lang="en-US" sz="2400" dirty="0"/>
              <a:t>more common in Africa and Asia than in the United States and Northern Europe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Consist </a:t>
            </a:r>
            <a:r>
              <a:rPr lang="en-US" sz="2400" dirty="0"/>
              <a:t>of parents living with their biological children and apart from other kin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Consist </a:t>
            </a:r>
            <a:r>
              <a:rPr lang="en-US" sz="2400" dirty="0"/>
              <a:t>of one man and multiple wives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Consist </a:t>
            </a:r>
            <a:r>
              <a:rPr lang="en-US" sz="2400" dirty="0"/>
              <a:t>of one woman and multiple husbands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Are </a:t>
            </a:r>
            <a:r>
              <a:rPr lang="en-US" sz="2400" dirty="0"/>
              <a:t>families where children are being raised by caregivers other than their biological parents</a:t>
            </a:r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Talcott Parsons theorized that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Men </a:t>
            </a:r>
            <a:r>
              <a:rPr lang="en-US" sz="2400" dirty="0"/>
              <a:t>and women play similar roles within families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Women </a:t>
            </a:r>
            <a:r>
              <a:rPr lang="en-US" sz="2400" dirty="0"/>
              <a:t>are socially prepared to be instrumental leaders within families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Men </a:t>
            </a:r>
            <a:r>
              <a:rPr lang="en-US" sz="2400" dirty="0"/>
              <a:t>are socially prepared to be expressive leaders within families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The </a:t>
            </a:r>
            <a:r>
              <a:rPr lang="en-US" sz="2400" dirty="0"/>
              <a:t>nuclear family provides emotional support to adult family members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Families </a:t>
            </a:r>
            <a:r>
              <a:rPr lang="en-US" sz="2400" dirty="0"/>
              <a:t>are not an important issue of socialization within society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398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Feminist theory emphasizes that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The </a:t>
            </a:r>
            <a:r>
              <a:rPr lang="en-US" sz="2400" dirty="0"/>
              <a:t>sexual division of labor in modern society gives women privileged access to the rewards of the capitalist sphere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Wives </a:t>
            </a:r>
            <a:r>
              <a:rPr lang="en-US" sz="2400" dirty="0"/>
              <a:t>and husbands may experience marriage differently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Husbands </a:t>
            </a:r>
            <a:r>
              <a:rPr lang="en-US" sz="2400" dirty="0"/>
              <a:t>tend to do more work and receive less rewards within the marriage than wives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Marriage </a:t>
            </a:r>
            <a:r>
              <a:rPr lang="en-US" sz="2400" dirty="0"/>
              <a:t>is the one institution within society that has gender equality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Marriages </a:t>
            </a:r>
            <a:r>
              <a:rPr lang="en-US" sz="2400" dirty="0"/>
              <a:t>are only stable when there is a power difference between partners</a:t>
            </a:r>
          </a:p>
        </p:txBody>
      </p:sp>
    </p:spTree>
    <p:extLst>
      <p:ext uri="{BB962C8B-B14F-4D97-AF65-F5344CB8AC3E}">
        <p14:creationId xmlns:p14="http://schemas.microsoft.com/office/powerpoint/2010/main" val="69047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Throughout U.S. history, families have always: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Been </a:t>
            </a:r>
            <a:r>
              <a:rPr lang="en-US" sz="2400" dirty="0"/>
              <a:t>primarily nuclear in nature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Highly </a:t>
            </a:r>
            <a:r>
              <a:rPr lang="en-US" sz="2400" dirty="0"/>
              <a:t>valued children for their economic contributions to the family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Taken </a:t>
            </a:r>
            <a:r>
              <a:rPr lang="en-US" sz="2400" dirty="0"/>
              <a:t>on different compositions and practices to reflect changing social conditions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Been </a:t>
            </a:r>
            <a:r>
              <a:rPr lang="en-US" sz="2400" dirty="0"/>
              <a:t>primarily single generation households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Separated </a:t>
            </a:r>
            <a:r>
              <a:rPr lang="en-US" sz="2400" dirty="0"/>
              <a:t>the social and economic spheres of the family</a:t>
            </a:r>
          </a:p>
        </p:txBody>
      </p:sp>
    </p:spTree>
    <p:extLst>
      <p:ext uri="{BB962C8B-B14F-4D97-AF65-F5344CB8AC3E}">
        <p14:creationId xmlns:p14="http://schemas.microsoft.com/office/powerpoint/2010/main" val="382916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Today, about 7% of U.S. households fit the nuclear family model</a:t>
            </a:r>
            <a:r>
              <a:rPr lang="en-US" sz="3600" b="1" dirty="0" smtClean="0"/>
              <a:t>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8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err="1"/>
              <a:t>Antimiscegenation</a:t>
            </a:r>
            <a:r>
              <a:rPr lang="en-US" sz="3200" b="1" dirty="0"/>
              <a:t> laws were designed to discourage people from practicing endogamy.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9678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Feminist theorizing about the family has tended to emphasize the conflict approach.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7772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46</TotalTime>
  <Words>447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11</vt:lpstr>
      <vt:lpstr>A country that accepts the practice of ___ allows a woman to have multiple husbands.</vt:lpstr>
      <vt:lpstr>Nuclear families:</vt:lpstr>
      <vt:lpstr>Talcott Parsons theorized that:</vt:lpstr>
      <vt:lpstr>Feminist theory emphasizes that:</vt:lpstr>
      <vt:lpstr>Throughout U.S. history, families have always:</vt:lpstr>
      <vt:lpstr>Today, about 7% of U.S. households fit the nuclear family model.</vt:lpstr>
      <vt:lpstr>Antimiscegenation laws were designed to discourage people from practicing endogamy.</vt:lpstr>
      <vt:lpstr>Feminist theorizing about the family has tended to emphasize the conflict approach.</vt:lpstr>
      <vt:lpstr>Nancy Chodorow argues that women choose to mother solely because they are biologically driven to mother.</vt:lpstr>
      <vt:lpstr>The United States has more foreign-born residents than any other country in the world.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Piccininni, Gabrielle</cp:lastModifiedBy>
  <cp:revision>13</cp:revision>
  <dcterms:created xsi:type="dcterms:W3CDTF">2014-10-21T21:43:17Z</dcterms:created>
  <dcterms:modified xsi:type="dcterms:W3CDTF">2016-05-02T15:40:02Z</dcterms:modified>
</cp:coreProperties>
</file>