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9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smtClean="0">
                <a:latin typeface="Boopee" pitchFamily="2" charset="0"/>
              </a:rPr>
              <a:t>Chapter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Gender and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Male and female cartoon characters are equally like to be shown being aggressive, polite, and smart.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The term transgender refers to people who use surgery and hormones to change their sex to match their preferred gender.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A woman in a two-parent household who comes home from work and then must take on the primary responsibility for the unpaid housework is engaged in ____.</a:t>
            </a:r>
            <a:br>
              <a:rPr lang="en-US" sz="2400" b="1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The </a:t>
            </a:r>
            <a:r>
              <a:rPr lang="en-US" sz="2800" dirty="0"/>
              <a:t>second shift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Sexual </a:t>
            </a:r>
            <a:r>
              <a:rPr lang="en-US" sz="2800" dirty="0"/>
              <a:t>harassment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Multicultural </a:t>
            </a:r>
            <a:r>
              <a:rPr lang="en-US" sz="2800" dirty="0"/>
              <a:t>feminism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Gender </a:t>
            </a:r>
            <a:r>
              <a:rPr lang="en-US" sz="2800" dirty="0"/>
              <a:t>occupational segregation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Radical </a:t>
            </a:r>
            <a:r>
              <a:rPr lang="en-US" sz="2800" dirty="0"/>
              <a:t>feminism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“Doing Gender” suggest that gender </a:t>
            </a:r>
            <a:r>
              <a:rPr lang="en-US" sz="3600" b="1" dirty="0" smtClean="0"/>
              <a:t>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The </a:t>
            </a:r>
            <a:r>
              <a:rPr lang="en-US" sz="2800" dirty="0"/>
              <a:t>result of the natural differences that exist between men and women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Something </a:t>
            </a:r>
            <a:r>
              <a:rPr lang="en-US" sz="2800" dirty="0"/>
              <a:t>that is created through our actions and not a permanent unchanging identity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Something </a:t>
            </a:r>
            <a:r>
              <a:rPr lang="en-US" sz="2800" dirty="0"/>
              <a:t>that people have little control over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Solely </a:t>
            </a:r>
            <a:r>
              <a:rPr lang="en-US" sz="2800" dirty="0"/>
              <a:t>a biological categorization system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Something </a:t>
            </a:r>
            <a:r>
              <a:rPr lang="en-US" sz="2800" dirty="0"/>
              <a:t>only done by women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Young women in the United States today are more likely than young men to:</a:t>
            </a:r>
            <a:br>
              <a:rPr lang="en-US" sz="3200" b="1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Have </a:t>
            </a:r>
            <a:r>
              <a:rPr lang="en-US" sz="2800" dirty="0"/>
              <a:t>dropped out of high school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Have </a:t>
            </a:r>
            <a:r>
              <a:rPr lang="en-US" sz="2800" dirty="0"/>
              <a:t>low high school grade point averages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Have </a:t>
            </a:r>
            <a:r>
              <a:rPr lang="en-US" sz="2800" dirty="0"/>
              <a:t>dropped out of college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Have </a:t>
            </a:r>
            <a:r>
              <a:rPr lang="en-US" sz="2800" dirty="0"/>
              <a:t>negative views about the usefulness of college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Have </a:t>
            </a:r>
            <a:r>
              <a:rPr lang="en-US" sz="2800" dirty="0"/>
              <a:t>a Bachelor’s degree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gender wage gap is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Something </a:t>
            </a:r>
            <a:r>
              <a:rPr lang="en-US" sz="2800" dirty="0"/>
              <a:t>that no longer exists in the United States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Not </a:t>
            </a:r>
            <a:r>
              <a:rPr lang="en-US" sz="2800" dirty="0"/>
              <a:t>related to occupational segregation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Solely </a:t>
            </a:r>
            <a:r>
              <a:rPr lang="en-US" sz="2800" dirty="0"/>
              <a:t>the result of women’s individual choices to go into “feminine” jobs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Partly </a:t>
            </a:r>
            <a:r>
              <a:rPr lang="en-US" sz="2800" dirty="0"/>
              <a:t>the result of stereotypes and employers’ perceptions of indirect labor costs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Is </a:t>
            </a:r>
            <a:r>
              <a:rPr lang="en-US" sz="2800" dirty="0"/>
              <a:t>not affected by labor demand factors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_____ is when a man receives a career boost simply because he is a man in a female-dominated occupation.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The </a:t>
            </a:r>
            <a:r>
              <a:rPr lang="en-US" dirty="0"/>
              <a:t>glass escalator</a:t>
            </a:r>
          </a:p>
          <a:p>
            <a:r>
              <a:rPr lang="en-US" b="1" dirty="0" smtClean="0"/>
              <a:t>B. </a:t>
            </a:r>
            <a:r>
              <a:rPr lang="en-US" dirty="0" smtClean="0"/>
              <a:t>Hostile </a:t>
            </a:r>
            <a:r>
              <a:rPr lang="en-US" dirty="0"/>
              <a:t>environment harassment</a:t>
            </a:r>
          </a:p>
          <a:p>
            <a:r>
              <a:rPr lang="en-US" b="1" dirty="0" smtClean="0"/>
              <a:t>C. </a:t>
            </a:r>
            <a:r>
              <a:rPr lang="en-US" dirty="0" smtClean="0"/>
              <a:t>Gender </a:t>
            </a:r>
            <a:r>
              <a:rPr lang="en-US" dirty="0"/>
              <a:t>occupational segregation</a:t>
            </a:r>
          </a:p>
          <a:p>
            <a:r>
              <a:rPr lang="en-US" b="1" dirty="0" smtClean="0"/>
              <a:t>D. </a:t>
            </a:r>
            <a:r>
              <a:rPr lang="en-US" dirty="0" smtClean="0"/>
              <a:t>The </a:t>
            </a:r>
            <a:r>
              <a:rPr lang="en-US" dirty="0"/>
              <a:t>glass ceiling</a:t>
            </a:r>
          </a:p>
          <a:p>
            <a:r>
              <a:rPr lang="en-US" b="1" dirty="0" smtClean="0"/>
              <a:t>E. </a:t>
            </a:r>
            <a:r>
              <a:rPr lang="en-US" dirty="0" smtClean="0"/>
              <a:t>The </a:t>
            </a:r>
            <a:r>
              <a:rPr lang="en-US" dirty="0"/>
              <a:t>second shift</a:t>
            </a:r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Throughout history, inequalities in society have almost always favored men</a:t>
            </a:r>
            <a:r>
              <a:rPr lang="en-US" sz="2800" b="1" dirty="0" smtClean="0"/>
              <a:t>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According to standpoint theory, researchers can be value-free and produce knowledge that is unbiased by their own personal worldviews.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There are millions of girls and women who are victims of sexual trafficking or forced labor.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50</TotalTime>
  <Words>438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10</vt:lpstr>
      <vt:lpstr>A woman in a two-parent household who comes home from work and then must take on the primary responsibility for the unpaid housework is engaged in ____. </vt:lpstr>
      <vt:lpstr>“Doing Gender” suggest that gender is</vt:lpstr>
      <vt:lpstr>Young women in the United States today are more likely than young men to: </vt:lpstr>
      <vt:lpstr>The gender wage gap is:</vt:lpstr>
      <vt:lpstr>_____ is when a man receives a career boost simply because he is a man in a female-dominated occupation.</vt:lpstr>
      <vt:lpstr>Throughout history, inequalities in society have almost always favored men.</vt:lpstr>
      <vt:lpstr>According to standpoint theory, researchers can be value-free and produce knowledge that is unbiased by their own personal worldviews.</vt:lpstr>
      <vt:lpstr>There are millions of girls and women who are victims of sexual trafficking or forced labor.</vt:lpstr>
      <vt:lpstr>Male and female cartoon characters are equally like to be shown being aggressive, polite, and smart.</vt:lpstr>
      <vt:lpstr>The term transgender refers to people who use surgery and hormones to change their sex to match their preferred gender.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Piccininni, Gabrielle</cp:lastModifiedBy>
  <cp:revision>13</cp:revision>
  <dcterms:created xsi:type="dcterms:W3CDTF">2014-10-21T21:43:17Z</dcterms:created>
  <dcterms:modified xsi:type="dcterms:W3CDTF">2016-05-02T15:39:42Z</dcterms:modified>
</cp:coreProperties>
</file>