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>
        <p:scale>
          <a:sx n="76" d="100"/>
          <a:sy n="76" d="100"/>
        </p:scale>
        <p:origin x="-103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17D44-5F6A-45B1-8CC1-D019B2726459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F174-DE4D-4B3F-97C2-77013C09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8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46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9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3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3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3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88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6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F174-DE4D-4B3F-97C2-77013C097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0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Boope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SAGEFS01\Freezone\Scott V\Chambliss_PPT\Chambliss_Discovering_Sociology_2e_PPT_Conten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563"/>
            <a:ext cx="8229600" cy="452596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70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2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0B73-C89B-4933-8D82-34AC6EB7C23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3944-7FA3-483E-8A95-0EB3A29B040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477000"/>
            <a:ext cx="9144000" cy="381000"/>
            <a:chOff x="0" y="6477000"/>
            <a:chExt cx="9144000" cy="381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adFill>
              <a:gsLst>
                <a:gs pos="21265">
                  <a:srgbClr val="8DC34C"/>
                </a:gs>
                <a:gs pos="61691">
                  <a:srgbClr val="82AB44"/>
                </a:gs>
                <a:gs pos="35442">
                  <a:srgbClr val="89BB49"/>
                </a:gs>
                <a:gs pos="100000">
                  <a:srgbClr val="78963D">
                    <a:lumMod val="0"/>
                    <a:lumOff val="100000"/>
                  </a:srgbClr>
                </a:gs>
                <a:gs pos="0">
                  <a:srgbClr val="92D050"/>
                </a:gs>
                <a:gs pos="99000">
                  <a:srgbClr val="78953D">
                    <a:lumMod val="10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52400" y="6553200"/>
              <a:ext cx="4038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900" b="1" dirty="0" smtClean="0"/>
                <a:t>© 2016 SAGE Publications, Inc.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394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6600" b="1" dirty="0" smtClean="0">
                <a:latin typeface="Boopee" pitchFamily="2" charset="0"/>
              </a:rPr>
              <a:t>Chapter 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Race and Ethnicity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Latinos are the fastest growing minority group in the United States today.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0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/>
              <a:t>Americans of German, Italian, and Japanese ancestry were treated the same during World War II.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2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Studies of the biological basis of race have shown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Racial </a:t>
            </a:r>
            <a:r>
              <a:rPr lang="en-US" sz="2400" dirty="0"/>
              <a:t>definitions within society are solely based upon biological characteristics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That </a:t>
            </a:r>
            <a:r>
              <a:rPr lang="en-US" sz="2400" dirty="0"/>
              <a:t>there are four genetically separate races in the world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That </a:t>
            </a:r>
            <a:r>
              <a:rPr lang="en-US" sz="2400" dirty="0"/>
              <a:t>today’s races evolved independently from widely-separated, wholly distinct subpopulations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That </a:t>
            </a:r>
            <a:r>
              <a:rPr lang="en-US" sz="2400" dirty="0"/>
              <a:t>almost one-third of the gene pool contributes to racial differences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That </a:t>
            </a:r>
            <a:r>
              <a:rPr lang="en-US" sz="2400" dirty="0"/>
              <a:t>there is more genetic variation within races than between races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926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Race and ethnicity are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Two </a:t>
            </a:r>
            <a:r>
              <a:rPr lang="en-US" sz="2800" dirty="0"/>
              <a:t>words describing the same thing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Both </a:t>
            </a:r>
            <a:r>
              <a:rPr lang="en-US" sz="2800" dirty="0"/>
              <a:t>based on biological difference between groups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Both </a:t>
            </a:r>
            <a:r>
              <a:rPr lang="en-US" sz="2800" dirty="0"/>
              <a:t>socially constructed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Only </a:t>
            </a:r>
            <a:r>
              <a:rPr lang="en-US" sz="2800" dirty="0"/>
              <a:t>important in modern technologically advanced societies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Completely </a:t>
            </a:r>
            <a:r>
              <a:rPr lang="en-US" sz="2800" dirty="0"/>
              <a:t>determined by an individual’s self-definition of themselves</a:t>
            </a:r>
          </a:p>
        </p:txBody>
      </p:sp>
    </p:spTree>
    <p:extLst>
      <p:ext uri="{BB962C8B-B14F-4D97-AF65-F5344CB8AC3E}">
        <p14:creationId xmlns:p14="http://schemas.microsoft.com/office/powerpoint/2010/main" val="8937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If we want to know which group is the minority group within a society the best way to determine this is to find which group</a:t>
            </a:r>
            <a:r>
              <a:rPr lang="en-US" sz="2800" b="1" dirty="0" smtClean="0"/>
              <a:t>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A. </a:t>
            </a:r>
            <a:r>
              <a:rPr lang="en-US" sz="2400" dirty="0" smtClean="0"/>
              <a:t>Is </a:t>
            </a:r>
            <a:r>
              <a:rPr lang="en-US" sz="2400" dirty="0"/>
              <a:t>numerically the smallest in the society</a:t>
            </a:r>
          </a:p>
          <a:p>
            <a:r>
              <a:rPr lang="en-US" sz="2400" b="1" dirty="0" smtClean="0"/>
              <a:t>B. </a:t>
            </a:r>
            <a:r>
              <a:rPr lang="en-US" sz="2400" dirty="0" smtClean="0"/>
              <a:t>Has </a:t>
            </a:r>
            <a:r>
              <a:rPr lang="en-US" sz="2400" dirty="0"/>
              <a:t>the longest history of immigration within the society</a:t>
            </a:r>
          </a:p>
          <a:p>
            <a:r>
              <a:rPr lang="en-US" sz="2400" b="1" dirty="0" smtClean="0"/>
              <a:t>C. </a:t>
            </a:r>
            <a:r>
              <a:rPr lang="en-US" sz="2400" dirty="0" smtClean="0"/>
              <a:t>Is </a:t>
            </a:r>
            <a:r>
              <a:rPr lang="en-US" sz="2400" dirty="0"/>
              <a:t>the minority group in other societies, as the same group will be the minority group in all societies</a:t>
            </a:r>
          </a:p>
          <a:p>
            <a:r>
              <a:rPr lang="en-US" sz="2400" b="1" dirty="0" smtClean="0"/>
              <a:t>D. </a:t>
            </a:r>
            <a:r>
              <a:rPr lang="en-US" sz="2400" dirty="0" smtClean="0"/>
              <a:t>Has </a:t>
            </a:r>
            <a:r>
              <a:rPr lang="en-US" sz="2400" dirty="0"/>
              <a:t>the least power within the political and economic systems of the society</a:t>
            </a:r>
          </a:p>
          <a:p>
            <a:r>
              <a:rPr lang="en-US" sz="2400" b="1" dirty="0" smtClean="0"/>
              <a:t>E. </a:t>
            </a:r>
            <a:r>
              <a:rPr lang="en-US" sz="2400" dirty="0" smtClean="0"/>
              <a:t>Discriminates </a:t>
            </a:r>
            <a:r>
              <a:rPr lang="en-US" sz="2400" dirty="0"/>
              <a:t>against other groups based on socially constructed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8139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United States has never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Engaged </a:t>
            </a:r>
            <a:r>
              <a:rPr lang="en-US" sz="2800" dirty="0"/>
              <a:t>in the expulsion of any group of people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Had </a:t>
            </a:r>
            <a:r>
              <a:rPr lang="en-US" sz="2800" dirty="0"/>
              <a:t>legal segregation of any group of people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Encouraged </a:t>
            </a:r>
            <a:r>
              <a:rPr lang="en-US" sz="2800" dirty="0"/>
              <a:t>assimilation of any group of people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Had </a:t>
            </a:r>
            <a:r>
              <a:rPr lang="en-US" sz="2800" dirty="0"/>
              <a:t>any form of cultural pluralism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Been </a:t>
            </a:r>
            <a:r>
              <a:rPr lang="en-US" sz="2800" dirty="0"/>
              <a:t>free of racial and ethnic stratification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Louis Wirth argued that minority groups had in common the fact that</a:t>
            </a:r>
            <a:r>
              <a:rPr lang="en-US" sz="3600" b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A. </a:t>
            </a:r>
            <a:r>
              <a:rPr lang="en-US" sz="2800" dirty="0" smtClean="0"/>
              <a:t>Membership </a:t>
            </a:r>
            <a:r>
              <a:rPr lang="en-US" sz="2800" dirty="0"/>
              <a:t>in the minority group is voluntary</a:t>
            </a:r>
          </a:p>
          <a:p>
            <a:r>
              <a:rPr lang="en-US" sz="2800" b="1" dirty="0" smtClean="0"/>
              <a:t>B. </a:t>
            </a:r>
            <a:r>
              <a:rPr lang="en-US" sz="2800" dirty="0" smtClean="0"/>
              <a:t>They </a:t>
            </a:r>
            <a:r>
              <a:rPr lang="en-US" sz="2800" dirty="0"/>
              <a:t>are seen as members of a category and not as individuals with unique merits</a:t>
            </a:r>
          </a:p>
          <a:p>
            <a:r>
              <a:rPr lang="en-US" sz="2800" b="1" dirty="0" smtClean="0"/>
              <a:t>C. </a:t>
            </a:r>
            <a:r>
              <a:rPr lang="en-US" sz="2800" dirty="0" smtClean="0"/>
              <a:t>They </a:t>
            </a:r>
            <a:r>
              <a:rPr lang="en-US" sz="2800" dirty="0"/>
              <a:t>are numerically the smallest group in society</a:t>
            </a:r>
          </a:p>
          <a:p>
            <a:r>
              <a:rPr lang="en-US" sz="2800" b="1" dirty="0" smtClean="0"/>
              <a:t>D. </a:t>
            </a:r>
            <a:r>
              <a:rPr lang="en-US" sz="2800" dirty="0" smtClean="0"/>
              <a:t>They </a:t>
            </a:r>
            <a:r>
              <a:rPr lang="en-US" sz="2800" dirty="0"/>
              <a:t>control the valued resources within society</a:t>
            </a:r>
          </a:p>
          <a:p>
            <a:r>
              <a:rPr lang="en-US" sz="2800" b="1" dirty="0" smtClean="0"/>
              <a:t>E. </a:t>
            </a:r>
            <a:r>
              <a:rPr lang="en-US" sz="2800" dirty="0" smtClean="0"/>
              <a:t>They </a:t>
            </a:r>
            <a:r>
              <a:rPr lang="en-US" sz="2800" dirty="0"/>
              <a:t>have full social mobility and opportunity</a:t>
            </a:r>
          </a:p>
        </p:txBody>
      </p:sp>
    </p:spTree>
    <p:extLst>
      <p:ext uri="{BB962C8B-B14F-4D97-AF65-F5344CB8AC3E}">
        <p14:creationId xmlns:p14="http://schemas.microsoft.com/office/powerpoint/2010/main" val="3829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If you are practicing cultural pluralism you believe that racial and ethnic differences should be abandoned and every group should adopt the practices of the dominant group.</a:t>
            </a:r>
            <a:br>
              <a:rPr lang="en-US" sz="2800" b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/>
          <a:lstStyle/>
          <a:p>
            <a:r>
              <a:rPr lang="en-US" b="1" dirty="0" smtClean="0"/>
              <a:t>A. </a:t>
            </a:r>
            <a:r>
              <a:rPr lang="en-US" dirty="0" smtClean="0"/>
              <a:t>True</a:t>
            </a:r>
            <a:endParaRPr lang="en-US" dirty="0"/>
          </a:p>
          <a:p>
            <a:r>
              <a:rPr lang="en-US" b="1" dirty="0" smtClean="0"/>
              <a:t>B. </a:t>
            </a:r>
            <a:r>
              <a:rPr lang="en-US" dirty="0" smtClean="0"/>
              <a:t>False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Cities in the United States today have high levels of segregation in part because it is legal to segregate housing markets by income.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7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Having a stigma helps people to assimilate to the dominant culture and to avoid prejudice and discrimination.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en-US" b="1" dirty="0"/>
              <a:t>A. </a:t>
            </a:r>
            <a:r>
              <a:rPr lang="en-US" dirty="0"/>
              <a:t>True</a:t>
            </a:r>
          </a:p>
          <a:p>
            <a:r>
              <a:rPr lang="en-US" b="1" dirty="0"/>
              <a:t>B. </a:t>
            </a:r>
            <a:r>
              <a:rPr lang="en-US" dirty="0"/>
              <a:t>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77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</TotalTime>
  <Words>509</Words>
  <Application>Microsoft Office PowerPoint</Application>
  <PresentationFormat>On-screen Show (4:3)</PresentationFormat>
  <Paragraphs>67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Chapter 09</vt:lpstr>
      <vt:lpstr>Studies of the biological basis of race have shown:</vt:lpstr>
      <vt:lpstr>Race and ethnicity are:</vt:lpstr>
      <vt:lpstr>If we want to know which group is the minority group within a society the best way to determine this is to find which group:</vt:lpstr>
      <vt:lpstr>The United States has never:</vt:lpstr>
      <vt:lpstr>Louis Wirth argued that minority groups had in common the fact that:</vt:lpstr>
      <vt:lpstr>If you are practicing cultural pluralism you believe that racial and ethnic differences should be abandoned and every group should adopt the practices of the dominant group. </vt:lpstr>
      <vt:lpstr>Cities in the United States today have high levels of segregation in part because it is legal to segregate housing markets by income.</vt:lpstr>
      <vt:lpstr>Having a stigma helps people to assimilate to the dominant culture and to avoid prejudice and discrimination.</vt:lpstr>
      <vt:lpstr>Latinos are the fastest growing minority group in the United States today.</vt:lpstr>
      <vt:lpstr>Americans of German, Italian, and Japanese ancestry were treated the same during World War II.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SageUser</dc:creator>
  <cp:lastModifiedBy>Austin, Rebecca</cp:lastModifiedBy>
  <cp:revision>12</cp:revision>
  <dcterms:created xsi:type="dcterms:W3CDTF">2014-10-21T21:43:17Z</dcterms:created>
  <dcterms:modified xsi:type="dcterms:W3CDTF">2016-04-29T21:52:22Z</dcterms:modified>
</cp:coreProperties>
</file>