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</a:t>
            </a:r>
            <a:r>
              <a:rPr lang="en-US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08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Global Inequality and </a:t>
            </a:r>
            <a:r>
              <a:rPr lang="en-US" dirty="0" smtClean="0"/>
              <a:t>Poverty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In many developing countries, people are more likely to have a mobile phone than access to indoor plumbing or clean drinking water.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Approximately 30% of poorest women in India experience violent sexual assaults every year because of lack of safe and accessible sanitation facilities.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About ____ percent of the world live on less than $2.00 a day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10</a:t>
            </a:r>
            <a:endParaRPr lang="en-US" sz="2800" dirty="0"/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26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2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48</a:t>
            </a:r>
            <a:endParaRPr lang="en-US" sz="2800" dirty="0"/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60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World Bank categorizes countries by GNI into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Underdeveloped</a:t>
            </a:r>
            <a:r>
              <a:rPr lang="en-US" sz="2800" dirty="0"/>
              <a:t>, less developed, developing, developed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Global </a:t>
            </a:r>
            <a:r>
              <a:rPr lang="en-US" sz="2800" dirty="0"/>
              <a:t>south and global north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Traditional</a:t>
            </a:r>
            <a:r>
              <a:rPr lang="en-US" sz="2800" dirty="0"/>
              <a:t>, takeoff, in flight, high mass consumption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Core</a:t>
            </a:r>
            <a:r>
              <a:rPr lang="en-US" sz="2800" dirty="0"/>
              <a:t>, peripheral, </a:t>
            </a:r>
            <a:r>
              <a:rPr lang="en-US" sz="2800" dirty="0" err="1"/>
              <a:t>semiperipheral</a:t>
            </a:r>
            <a:r>
              <a:rPr lang="en-US" sz="2800" dirty="0"/>
              <a:t> 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Low </a:t>
            </a:r>
            <a:r>
              <a:rPr lang="en-US" sz="2800" dirty="0"/>
              <a:t>income, lower and upper middle income, high income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____ would be considered a high income country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Dominican </a:t>
            </a:r>
            <a:r>
              <a:rPr lang="en-US" sz="2800" dirty="0"/>
              <a:t>Republic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Argentina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Canada</a:t>
            </a:r>
            <a:endParaRPr lang="en-US" sz="2800" dirty="0"/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Georgia</a:t>
            </a:r>
            <a:endParaRPr lang="en-US" sz="2800" dirty="0"/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South </a:t>
            </a:r>
            <a:r>
              <a:rPr lang="en-US" sz="2800" dirty="0"/>
              <a:t>Sudan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GNI-PPP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Is </a:t>
            </a:r>
            <a:r>
              <a:rPr lang="en-US" sz="2400" dirty="0"/>
              <a:t>not useful for looking at stratification in the global system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Stands </a:t>
            </a:r>
            <a:r>
              <a:rPr lang="en-US" sz="2400" dirty="0"/>
              <a:t>for global national income power of purchasing products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Provides </a:t>
            </a:r>
            <a:r>
              <a:rPr lang="en-US" sz="2400" dirty="0"/>
              <a:t>insight into economic resources available to state and society from a micro perspective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Reflects </a:t>
            </a:r>
            <a:r>
              <a:rPr lang="en-US" sz="2400" dirty="0"/>
              <a:t>what someone could buy in the United States with a given amount of money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Is </a:t>
            </a:r>
            <a:r>
              <a:rPr lang="en-US" sz="2400" dirty="0"/>
              <a:t>a measure that has not been adopted by any major NGOs or think tanks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In the least developed countries, the infant mortality rate is about 66 per 1,000 live births, while in most developed countries the rate is</a:t>
            </a:r>
            <a:r>
              <a:rPr lang="en-US" sz="2800" b="1" dirty="0" smtClean="0"/>
              <a:t>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So </a:t>
            </a:r>
            <a:r>
              <a:rPr lang="en-US" dirty="0"/>
              <a:t>low it cannot be measured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About </a:t>
            </a:r>
            <a:r>
              <a:rPr lang="en-US" dirty="0"/>
              <a:t>2.1 per 1,000 live births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About </a:t>
            </a:r>
            <a:r>
              <a:rPr lang="en-US" dirty="0"/>
              <a:t>5 per 1,000 live births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About </a:t>
            </a:r>
            <a:r>
              <a:rPr lang="en-US" dirty="0"/>
              <a:t>8.5 per 1,000 live births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About </a:t>
            </a:r>
            <a:r>
              <a:rPr lang="en-US" dirty="0"/>
              <a:t>15 per 1,000 live births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According to World Systems Theory, advanced, technologically sophisticated country of Germany would be considered a peripheral country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Upper middle income countries are typically characterized by rapidly growing populations, slow urbanization, and poorly instituted mass education.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870 million people are chronically undernourished because there simply isn’t enough food produced to feed everyone </a:t>
            </a:r>
            <a:r>
              <a:rPr lang="en-US" sz="2800" b="1" dirty="0" smtClean="0"/>
              <a:t>adequately.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308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56</TotalTime>
  <Words>440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08 </vt:lpstr>
      <vt:lpstr>About ____ percent of the world live on less than $2.00 a day.</vt:lpstr>
      <vt:lpstr>The World Bank categorizes countries by GNI into:</vt:lpstr>
      <vt:lpstr>____ would be considered a high income country.</vt:lpstr>
      <vt:lpstr>GNI-PPP:</vt:lpstr>
      <vt:lpstr>In the least developed countries, the infant mortality rate is about 66 per 1,000 live births, while in most developed countries the rate is:</vt:lpstr>
      <vt:lpstr>According to World Systems Theory, advanced, technologically sophisticated country of Germany would be considered a peripheral country.</vt:lpstr>
      <vt:lpstr>Upper middle income countries are typically characterized by rapidly growing populations, slow urbanization, and poorly instituted mass education.</vt:lpstr>
      <vt:lpstr>870 million people are chronically undernourished because there simply isn’t enough food produced to feed everyone adequately.</vt:lpstr>
      <vt:lpstr>In many developing countries, people are more likely to have a mobile phone than access to indoor plumbing or clean drinking water.</vt:lpstr>
      <vt:lpstr>Approximately 30% of poorest women in India experience violent sexual assaults every year because of lack of safe and accessible sanitation facilities.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2016-04-29T21:40:27Z</dcterms:modified>
</cp:coreProperties>
</file>