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4091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these online social networking sites do you use that you feel employers might try to access during the interview process?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7309"/>
            <a:ext cx="8229600" cy="2948854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Twitter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err="1" smtClean="0"/>
              <a:t>Facebook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dirty="0" err="1" smtClean="0"/>
              <a:t>Myspace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LinkedIn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do not use online social networking sites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3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type of interviewing question have you been asked most frequently during an interview?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26327"/>
            <a:ext cx="8229600" cy="3299836"/>
          </a:xfrm>
        </p:spPr>
        <p:txBody>
          <a:bodyPr/>
          <a:lstStyle/>
          <a:p>
            <a:pPr lvl="0"/>
            <a:r>
              <a:rPr lang="en-US" dirty="0" smtClean="0"/>
              <a:t>Open-ended</a:t>
            </a:r>
          </a:p>
          <a:p>
            <a:pPr lvl="0"/>
            <a:r>
              <a:rPr lang="en-US" dirty="0" smtClean="0"/>
              <a:t>Closed</a:t>
            </a:r>
          </a:p>
          <a:p>
            <a:pPr lvl="0"/>
            <a:r>
              <a:rPr lang="en-US" dirty="0" smtClean="0"/>
              <a:t>Bipolar</a:t>
            </a:r>
          </a:p>
          <a:p>
            <a:pPr lvl="0"/>
            <a:r>
              <a:rPr lang="en-US" dirty="0" smtClean="0"/>
              <a:t>Probing</a:t>
            </a:r>
          </a:p>
          <a:p>
            <a:pPr lvl="0"/>
            <a:r>
              <a:rPr lang="en-US" dirty="0" smtClean="0"/>
              <a:t>Neutral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509" y="12861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Occasionally, employers may ask illegal questions during an interview.  Which of these have you encountered?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Are you a U.S. citizen?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What is your religion?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Are you married?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How old are you?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have not experienced any of these questions before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06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Of the commonly used interview types, which of these do you most prefer?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Face-to-face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Telephone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Videoconferencing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3927"/>
            <a:ext cx="8229600" cy="1663633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these verbal and nonverbal cues do you feel employers might find the most important during an interview?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71273"/>
            <a:ext cx="8229600" cy="2754890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Sitting up straight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Maintaining eye contact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Not speaking too quickly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Speaking without the use of verbal fillers (e.g., “ums,” “ahs,” “like,” “you know”)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46</TotalTime>
  <Words>223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AUTHOR_TITLE_PPT_template</vt:lpstr>
      <vt:lpstr>Custom Design</vt:lpstr>
      <vt:lpstr>Appendix</vt:lpstr>
      <vt:lpstr>Which of these online social networking sites do you use that you feel employers might try to access during the interview process?  </vt:lpstr>
      <vt:lpstr>What type of interviewing question have you been asked most frequently during an interview?</vt:lpstr>
      <vt:lpstr>Occasionally, employers may ask illegal questions during an interview.  Which of these have you encountered? </vt:lpstr>
      <vt:lpstr>Of the commonly used interview types, which of these do you most prefer?</vt:lpstr>
      <vt:lpstr>Which of these verbal and nonverbal cues do you feel employers might find the most important during an interview? 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31</cp:revision>
  <dcterms:created xsi:type="dcterms:W3CDTF">2012-02-27T19:05:25Z</dcterms:created>
  <dcterms:modified xsi:type="dcterms:W3CDTF">2012-04-30T21:19:21Z</dcterms:modified>
</cp:coreProperties>
</file>