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20E07-AEED-4214-801B-6F5817736542}" type="datetimeFigureOut">
              <a:rPr lang="en-US" smtClean="0"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19297-0493-424B-870A-13585F85463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ECBC-9A77-420F-8E89-32E543C38EC5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6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4153-4325-4949-BD7B-D50F07D6B6F0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0243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E0718-C815-497C-ABDC-CD3EDFF0A7D9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5864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B9C9-EC1D-4B37-BC22-BF1480DF5A21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566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457A-725A-4D73-B9A7-83E78D45B6A7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465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1E8D-BB9F-4F00-A041-F94DABF85C78}" type="datetime1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879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F6E7-B6F6-44ED-AA62-17DC065C73AC}" type="datetime1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275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22431-9146-40ED-AEFB-69B63D0786AF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833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32D7-1826-4361-8EA3-2598113F74ED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047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988E-7438-443A-8CC9-14728EC3E7C1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5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D158-0978-47FA-BE6D-EA6769CED152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92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6677-31EA-4488-A72C-ECC05D65B8AE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844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2C13-D2D4-4373-BCA8-0BCF5597A6FD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32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01020-CC29-4F60-AFF1-9ED20C4DA760}" type="datetime1">
              <a:rPr lang="en-US" smtClean="0"/>
              <a:t>4/18/2012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34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34F5A-09E4-4F3C-A8B2-E3525341295C}" type="datetime1">
              <a:rPr lang="en-US" smtClean="0"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04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BB7E-7F17-4C52-A05F-FE0CE41A82CD}" type="datetime1">
              <a:rPr lang="en-US" smtClean="0"/>
              <a:t>4/18/2012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297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5027-842F-4B91-89CC-D81BC91D9A94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08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8929-FA83-4115-B02D-A55C2831C5BE}" type="datetime1">
              <a:rPr lang="en-US" smtClean="0"/>
              <a:t>4/18/2012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915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09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0338"/>
            <a:ext cx="8229600" cy="375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87D9-E862-4F83-9F5E-DFBB5E80C1AA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83DE-2F6B-464C-82D5-5BFCDC95E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901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92451-E681-49FF-8ABB-07D819C5034E}" type="datetime1">
              <a:rPr lang="en-US" smtClean="0"/>
              <a:t>4/18/2012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2012, SAGE Publications, Inc.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2A32-A98C-C149-9DF3-53246ECEF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4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Communication in the 21st Century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35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type of digital communication technology do you use the most?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Text messaging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Instant messaging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Social networking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Emailing 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Blogging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3907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Do you ever worry that we may be too consumed in all speed, and access in terms of losing the intimacy of face-to-face encounters, privacy, and control over our information?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0182"/>
            <a:ext cx="8229600" cy="2015981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Yes, I am concerned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Not worried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I don’t think about it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I don’t care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24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kind of digital communication do you find to be the most efficient in communicating important information with others?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9128"/>
            <a:ext cx="8229600" cy="2487036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Telephone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Email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Text messaging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Social networking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 plays a role in the creation of social reality. How do you mostly use communication create your own social reality?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77673"/>
            <a:ext cx="8229600" cy="2348490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For entertainment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To regulate conversations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 smtClean="0"/>
              <a:t>To support one another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 stay informed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2012, SAGE Publications, Inc.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UTHOR_TITL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AUTHOR_TITLE_PPT_template.potx</Template>
  <TotalTime>15</TotalTime>
  <Words>177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AUTHOR_TITLE_PPT_template</vt:lpstr>
      <vt:lpstr>Custom Design</vt:lpstr>
      <vt:lpstr>Chapter 01</vt:lpstr>
      <vt:lpstr>What type of digital communication technology do you use the most?</vt:lpstr>
      <vt:lpstr>Do you ever worry that we may be too consumed in all speed, and access in terms of losing the intimacy of face-to-face encounters, privacy, and control over our information? </vt:lpstr>
      <vt:lpstr>What kind of digital communication do you find to be the most efficient in communicating important information with others?</vt:lpstr>
      <vt:lpstr>Communication plays a role in the creation of social reality. How do you mostly use communication create your own social reality?</vt:lpstr>
    </vt:vector>
  </TitlesOfParts>
  <Company>SAGE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Fishman x7535</dc:creator>
  <cp:lastModifiedBy>taccomazzo</cp:lastModifiedBy>
  <cp:revision>5</cp:revision>
  <dcterms:created xsi:type="dcterms:W3CDTF">2012-02-27T19:05:25Z</dcterms:created>
  <dcterms:modified xsi:type="dcterms:W3CDTF">2012-04-18T22:52:12Z</dcterms:modified>
</cp:coreProperties>
</file>