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3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7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71449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2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09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0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6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9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E01-2C22-40BD-9FF6-10C3EE49BCC8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A7ED-EB9A-486F-8C84-E5DFB86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8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76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904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018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Gregory J. </a:t>
            </a:r>
            <a:r>
              <a:rPr lang="en-US" dirty="0" err="1" smtClean="0"/>
              <a:t>Privitera</a:t>
            </a:r>
            <a:endParaRPr lang="en-US" dirty="0" smtClean="0"/>
          </a:p>
          <a:p>
            <a:r>
              <a:rPr lang="en-US" i="1" dirty="0"/>
              <a:t>St. Bonaventure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Research Methods for </a:t>
            </a:r>
            <a:r>
              <a:rPr lang="en-US" dirty="0" smtClean="0"/>
              <a:t>the Behavioral Sciences 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Chapter 13: Analysis and Interpretation: Exposition of Data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SPSS Screencasts: </a:t>
            </a:r>
          </a:p>
          <a:p>
            <a:r>
              <a:rPr lang="en-US" dirty="0" smtClean="0"/>
              <a:t>13.5 SPSS in Focus: Central Tendency and Variability </a:t>
            </a:r>
          </a:p>
          <a:p>
            <a:r>
              <a:rPr lang="en-US" dirty="0" smtClean="0"/>
              <a:t>13.8a SPSS in Focus: Cronbach’s Alpha</a:t>
            </a:r>
          </a:p>
          <a:p>
            <a:r>
              <a:rPr lang="en-US" dirty="0" smtClean="0"/>
              <a:t>13.8b </a:t>
            </a:r>
            <a:r>
              <a:rPr lang="en-US" dirty="0"/>
              <a:t>SPSS in Focus: </a:t>
            </a:r>
            <a:r>
              <a:rPr lang="en-US" dirty="0" smtClean="0"/>
              <a:t>Cohen’s Kappa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8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13.5</a:t>
            </a:r>
            <a:endParaRPr lang="en-US" dirty="0"/>
          </a:p>
        </p:txBody>
      </p:sp>
      <p:pic>
        <p:nvPicPr>
          <p:cNvPr id="3" name="D8CC37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5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13.8a</a:t>
            </a:r>
            <a:endParaRPr lang="en-US" dirty="0"/>
          </a:p>
        </p:txBody>
      </p:sp>
      <p:pic>
        <p:nvPicPr>
          <p:cNvPr id="3" name="D9830D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5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13.8b</a:t>
            </a:r>
            <a:endParaRPr lang="en-US" dirty="0"/>
          </a:p>
        </p:txBody>
      </p:sp>
      <p:pic>
        <p:nvPicPr>
          <p:cNvPr id="11" name="F7CF9A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7650" y="2133601"/>
            <a:ext cx="6616700" cy="3992563"/>
          </a:xfrm>
        </p:spPr>
      </p:pic>
      <p:sp>
        <p:nvSpPr>
          <p:cNvPr id="5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146</Words>
  <Application>Microsoft Office PowerPoint</Application>
  <PresentationFormat>Widescreen</PresentationFormat>
  <Paragraphs>16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1_Office Theme</vt:lpstr>
      <vt:lpstr>Office Theme</vt:lpstr>
      <vt:lpstr>Research Methods for the Behavioral Sciences </vt:lpstr>
      <vt:lpstr>Chapter 13: Analysis and Interpretation: Exposition of Data</vt:lpstr>
      <vt:lpstr>Screencast 13.5</vt:lpstr>
      <vt:lpstr>Screencast 13.8a</vt:lpstr>
      <vt:lpstr>Screencast 13.8b</vt:lpstr>
    </vt:vector>
  </TitlesOfParts>
  <Company>SAGE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Behavioral Sciences</dc:title>
  <dc:creator>Brianna Levenson</dc:creator>
  <cp:lastModifiedBy>Brianna Levenson</cp:lastModifiedBy>
  <cp:revision>6</cp:revision>
  <dcterms:created xsi:type="dcterms:W3CDTF">2019-04-17T16:50:19Z</dcterms:created>
  <dcterms:modified xsi:type="dcterms:W3CDTF">2019-04-17T16:58:21Z</dcterms:modified>
</cp:coreProperties>
</file>