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3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2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4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4780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7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59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E01-2C22-40BD-9FF6-10C3EE49BCC8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A7ED-EB9A-486F-8C84-E5DFB86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1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8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76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904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740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Gregory J. </a:t>
            </a:r>
            <a:r>
              <a:rPr lang="en-US" dirty="0" err="1" smtClean="0"/>
              <a:t>Privitera</a:t>
            </a:r>
            <a:endParaRPr lang="en-US" dirty="0" smtClean="0"/>
          </a:p>
          <a:p>
            <a:r>
              <a:rPr lang="en-US" i="1" dirty="0"/>
              <a:t>St. Bonaventure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Research Methods for </a:t>
            </a:r>
            <a:r>
              <a:rPr lang="en-US" dirty="0" smtClean="0"/>
              <a:t>the Behavioral Sciences 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Chapter 11: Within-Subjects Experimental Designs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SPSS Screencasts: </a:t>
            </a:r>
          </a:p>
          <a:p>
            <a:r>
              <a:rPr lang="en-US" smtClean="0"/>
              <a:t>11.6 SPSS in Focus: Related-Samples t Test</a:t>
            </a:r>
          </a:p>
          <a:p>
            <a:r>
              <a:rPr lang="en-US" smtClean="0"/>
              <a:t>11.8 SPSS in Focus: One-Way Within-Subjects ANOVA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11.6</a:t>
            </a:r>
            <a:endParaRPr lang="en-US" dirty="0"/>
          </a:p>
        </p:txBody>
      </p:sp>
      <p:pic>
        <p:nvPicPr>
          <p:cNvPr id="9" name="7D8D7A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11.8</a:t>
            </a:r>
            <a:endParaRPr lang="en-US" dirty="0"/>
          </a:p>
        </p:txBody>
      </p:sp>
      <p:pic>
        <p:nvPicPr>
          <p:cNvPr id="9" name="EB46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115</Words>
  <Application>Microsoft Office PowerPoint</Application>
  <PresentationFormat>Widescreen</PresentationFormat>
  <Paragraphs>13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1_Office Theme</vt:lpstr>
      <vt:lpstr>Office Theme</vt:lpstr>
      <vt:lpstr>Research Methods for the Behavioral Sciences </vt:lpstr>
      <vt:lpstr>Chapter 11: Within-Subjects Experimental Designs</vt:lpstr>
      <vt:lpstr>Screencast 11.6</vt:lpstr>
      <vt:lpstr>Screencast 11.8</vt:lpstr>
    </vt:vector>
  </TitlesOfParts>
  <Company>SAGE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Behavioral Sciences</dc:title>
  <dc:creator>Brianna Levenson</dc:creator>
  <cp:lastModifiedBy>Brianna Levenson</cp:lastModifiedBy>
  <cp:revision>4</cp:revision>
  <dcterms:created xsi:type="dcterms:W3CDTF">2019-04-17T16:50:19Z</dcterms:created>
  <dcterms:modified xsi:type="dcterms:W3CDTF">2019-04-17T16:56:28Z</dcterms:modified>
</cp:coreProperties>
</file>