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9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4011084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8201"/>
            <a:ext cx="6815667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3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4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10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10261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676401"/>
            <a:ext cx="102616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93472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128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9781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1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6917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90800"/>
            <a:ext cx="5386917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27238"/>
            <a:ext cx="5389033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90800"/>
            <a:ext cx="5389033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6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79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57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40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4011084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8201"/>
            <a:ext cx="6815667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9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E01-2C22-40BD-9FF6-10C3EE49BCC8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A7ED-EB9A-486F-8C84-E5DFB867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3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10261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676401"/>
            <a:ext cx="102616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93472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128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826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6917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90800"/>
            <a:ext cx="5386917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27238"/>
            <a:ext cx="5389033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90800"/>
            <a:ext cx="5389033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76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05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904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05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0483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Gregory J. </a:t>
            </a:r>
            <a:r>
              <a:rPr lang="en-US" dirty="0" err="1" smtClean="0"/>
              <a:t>Privitera</a:t>
            </a:r>
            <a:endParaRPr lang="en-US" dirty="0" smtClean="0"/>
          </a:p>
          <a:p>
            <a:r>
              <a:rPr lang="en-US" i="1" dirty="0"/>
              <a:t>St. Bonaventure University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Research Methods for </a:t>
            </a:r>
            <a:r>
              <a:rPr lang="en-US" dirty="0" smtClean="0"/>
              <a:t>the Behavioral Sciences </a:t>
            </a:r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Chapter 10: Between-Subjects Experimental Designs 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SPSS Screencasts: </a:t>
            </a:r>
          </a:p>
          <a:p>
            <a:r>
              <a:rPr lang="en-US" dirty="0" smtClean="0"/>
              <a:t>10.7 SPSS in Focus: Two-Independent-Sample t Test </a:t>
            </a:r>
          </a:p>
          <a:p>
            <a:r>
              <a:rPr lang="en-US" dirty="0" smtClean="0"/>
              <a:t>10.9 SPSS in Focus: One-Way Between-Subjects ANOVA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1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Screencast 10.7</a:t>
            </a:r>
            <a:endParaRPr lang="en-US" dirty="0"/>
          </a:p>
        </p:txBody>
      </p:sp>
      <p:pic>
        <p:nvPicPr>
          <p:cNvPr id="8" name="F8C92F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11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10.9 </a:t>
            </a:r>
            <a:endParaRPr lang="en-US" dirty="0"/>
          </a:p>
        </p:txBody>
      </p:sp>
      <p:pic>
        <p:nvPicPr>
          <p:cNvPr id="7" name="2B0D28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115</Words>
  <Application>Microsoft Office PowerPoint</Application>
  <PresentationFormat>Widescreen</PresentationFormat>
  <Paragraphs>13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1_Office Theme</vt:lpstr>
      <vt:lpstr>Office Theme</vt:lpstr>
      <vt:lpstr>Research Methods for the Behavioral Sciences </vt:lpstr>
      <vt:lpstr>Chapter 10: Between-Subjects Experimental Designs </vt:lpstr>
      <vt:lpstr>Screencast 10.7</vt:lpstr>
      <vt:lpstr>Screencast 10.9 </vt:lpstr>
    </vt:vector>
  </TitlesOfParts>
  <Company>SAGE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for the Behavioral Sciences</dc:title>
  <dc:creator>Brianna Levenson</dc:creator>
  <cp:lastModifiedBy>Brianna Levenson</cp:lastModifiedBy>
  <cp:revision>3</cp:revision>
  <dcterms:created xsi:type="dcterms:W3CDTF">2019-04-17T16:50:19Z</dcterms:created>
  <dcterms:modified xsi:type="dcterms:W3CDTF">2019-04-17T16:54:45Z</dcterms:modified>
</cp:coreProperties>
</file>