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"/>
  </p:notesMasterIdLst>
  <p:sldIdLst>
    <p:sldId id="260" r:id="rId2"/>
    <p:sldId id="261" r:id="rId3"/>
    <p:sldId id="262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429" autoAdjust="0"/>
  </p:normalViewPr>
  <p:slideViewPr>
    <p:cSldViewPr>
      <p:cViewPr varScale="1">
        <p:scale>
          <a:sx n="77" d="100"/>
          <a:sy n="77" d="100"/>
        </p:scale>
        <p:origin x="15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22B10-FE80-4935-B9C9-55F2DE02CE53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74C31-EB4A-4B21-8134-CB5741A1D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43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3008313" cy="7283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38200"/>
            <a:ext cx="5111750" cy="5287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76400"/>
            <a:ext cx="3008313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61999"/>
            <a:ext cx="5486400" cy="3965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8E01-2C22-40BD-9FF6-10C3EE49BCC8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A7ED-EB9A-486F-8C84-E5DFB867E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17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6962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76400"/>
            <a:ext cx="7696200" cy="44497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90600" y="6356350"/>
            <a:ext cx="7010400" cy="365125"/>
          </a:xfrm>
        </p:spPr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90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27238"/>
            <a:ext cx="4040188" cy="5635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90799"/>
            <a:ext cx="4040188" cy="3535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27238"/>
            <a:ext cx="4041775" cy="5635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90799"/>
            <a:ext cx="4041775" cy="3535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36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0"/>
            <a:ext cx="8229600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1" r:id="rId9"/>
    <p:sldLayoutId id="2147483656" r:id="rId10"/>
    <p:sldLayoutId id="2147483657" r:id="rId11"/>
    <p:sldLayoutId id="2147483662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Gregory J. </a:t>
            </a:r>
            <a:r>
              <a:rPr lang="en-US" dirty="0" err="1" smtClean="0"/>
              <a:t>Privitera</a:t>
            </a:r>
            <a:endParaRPr lang="en-US" dirty="0" smtClean="0"/>
          </a:p>
          <a:p>
            <a:r>
              <a:rPr lang="en-US" i="1" dirty="0"/>
              <a:t>St. Bonaventure University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Research Methods for </a:t>
            </a:r>
            <a:r>
              <a:rPr lang="en-US" dirty="0" smtClean="0"/>
              <a:t>the Behavioral Sciences </a:t>
            </a:r>
            <a:endParaRPr lang="en-US" dirty="0"/>
          </a:p>
        </p:txBody>
      </p:sp>
      <p:sp>
        <p:nvSpPr>
          <p:cNvPr id="7" name="Footer Placeholder 1"/>
          <p:cNvSpPr>
            <a:spLocks noGrp="1"/>
          </p:cNvSpPr>
          <p:nvPr/>
        </p:nvSpPr>
        <p:spPr>
          <a:xfrm>
            <a:off x="304800" y="63246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Privitera</a:t>
            </a:r>
            <a:r>
              <a:rPr lang="en-US" dirty="0"/>
              <a:t>, Research Methods for the Behavioral </a:t>
            </a:r>
            <a:r>
              <a:rPr lang="en-US" dirty="0" smtClean="0"/>
              <a:t>Sciences, </a:t>
            </a:r>
            <a:r>
              <a:rPr lang="en-US" dirty="0"/>
              <a:t>3rd </a:t>
            </a:r>
            <a:r>
              <a:rPr lang="en-US" dirty="0" smtClean="0"/>
              <a:t>Edition. © SAGE Publications, 2020.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534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Chapter 4: Defining and Measuring Variables, Selecting Samples, and Choosing an Appropriate Research Design</a:t>
            </a:r>
            <a:endParaRPr lang="en-US" sz="3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SPSS Screencasts: </a:t>
            </a:r>
          </a:p>
          <a:p>
            <a:r>
              <a:rPr lang="en-US" smtClean="0"/>
              <a:t>4.9 SPSS in Focus: Entering and Coding Data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/>
        </p:nvSpPr>
        <p:spPr>
          <a:xfrm>
            <a:off x="304800" y="63246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Privitera</a:t>
            </a:r>
            <a:r>
              <a:rPr lang="en-US" dirty="0"/>
              <a:t>, Research Methods for the Behavioral </a:t>
            </a:r>
            <a:r>
              <a:rPr lang="en-US" dirty="0" smtClean="0"/>
              <a:t>Sciences, </a:t>
            </a:r>
            <a:r>
              <a:rPr lang="en-US" dirty="0"/>
              <a:t>3rd </a:t>
            </a:r>
            <a:r>
              <a:rPr lang="en-US" dirty="0" smtClean="0"/>
              <a:t>Edition. © SAGE Publications, 2020.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655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Screencast 4.9</a:t>
            </a:r>
            <a:endParaRPr lang="en-US" dirty="0"/>
          </a:p>
        </p:txBody>
      </p:sp>
      <p:pic>
        <p:nvPicPr>
          <p:cNvPr id="20" name="0501A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5713" y="2133600"/>
            <a:ext cx="6632575" cy="3992563"/>
          </a:xfrm>
        </p:spPr>
      </p:pic>
      <p:sp>
        <p:nvSpPr>
          <p:cNvPr id="4" name="Footer Placeholder 1"/>
          <p:cNvSpPr>
            <a:spLocks noGrp="1"/>
          </p:cNvSpPr>
          <p:nvPr/>
        </p:nvSpPr>
        <p:spPr>
          <a:xfrm>
            <a:off x="304800" y="63246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Privitera</a:t>
            </a:r>
            <a:r>
              <a:rPr lang="en-US" dirty="0"/>
              <a:t>, Research Methods for the Behavioral </a:t>
            </a:r>
            <a:r>
              <a:rPr lang="en-US" dirty="0" smtClean="0"/>
              <a:t>Sciences, </a:t>
            </a:r>
            <a:r>
              <a:rPr lang="en-US" dirty="0"/>
              <a:t>3rd </a:t>
            </a:r>
            <a:r>
              <a:rPr lang="en-US" dirty="0" smtClean="0"/>
              <a:t>Edition. © SAGE Publications, 2020.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01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99</Words>
  <Application>Microsoft Office PowerPoint</Application>
  <PresentationFormat>On-screen Show (4:3)</PresentationFormat>
  <Paragraphs>10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Research Methods for the Behavioral Sciences </vt:lpstr>
      <vt:lpstr>Chapter 4: Defining and Measuring Variables, Selecting Samples, and Choosing an Appropriate Research Design</vt:lpstr>
      <vt:lpstr>Screencast 4.9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Ancheta, Katie</dc:creator>
  <cp:lastModifiedBy>Brianna Levenson</cp:lastModifiedBy>
  <cp:revision>30</cp:revision>
  <dcterms:created xsi:type="dcterms:W3CDTF">2006-08-16T00:00:00Z</dcterms:created>
  <dcterms:modified xsi:type="dcterms:W3CDTF">2019-04-17T16:59:52Z</dcterms:modified>
</cp:coreProperties>
</file>