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Lst>
  <p:notesMasterIdLst>
    <p:notesMasterId r:id="rId5"/>
  </p:notesMasterIdLst>
  <p:sldIdLst>
    <p:sldId id="257" r:id="rId2"/>
    <p:sldId id="256"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 y="-3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11B2A-CBCC-431C-AF23-4B9E5044435B}" type="datetimeFigureOut">
              <a:rPr lang="en-US" smtClean="0"/>
              <a:t>11/14/17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55EF9E-F223-4FC0-B2C5-BAE5A9D28F12}" type="slidenum">
              <a:rPr lang="en-US" smtClean="0"/>
              <a:t>‹#›</a:t>
            </a:fld>
            <a:endParaRPr lang="en-US"/>
          </a:p>
        </p:txBody>
      </p:sp>
    </p:spTree>
    <p:extLst>
      <p:ext uri="{BB962C8B-B14F-4D97-AF65-F5344CB8AC3E}">
        <p14:creationId xmlns:p14="http://schemas.microsoft.com/office/powerpoint/2010/main" val="399086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B5B40D-3C70-4F80-902B-9E5BD0606C43}" type="datetime1">
              <a:rPr lang="en-US" smtClean="0"/>
              <a:t>11/14/17</a:t>
            </a:fld>
            <a:endParaRPr lang="en-US" dirty="0"/>
          </a:p>
        </p:txBody>
      </p:sp>
      <p:sp>
        <p:nvSpPr>
          <p:cNvPr id="5" name="Footer Placeholder 4"/>
          <p:cNvSpPr>
            <a:spLocks noGrp="1"/>
          </p:cNvSpPr>
          <p:nvPr>
            <p:ph type="ftr" sz="quarter" idx="11"/>
          </p:nvPr>
        </p:nvSpPr>
        <p:spPr/>
        <p:txBody>
          <a:bodyPr/>
          <a:lstStyle/>
          <a:p>
            <a:r>
              <a:rPr lang="en-US"/>
              <a:t>INEFFECTIVE EXAMPLE OF SLIDE DESIGN</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908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32B79C-D48A-4DDB-8901-4B3355709066}"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21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A6F6A1-EBCD-4C1A-A1BA-9FC67EE7AADA}"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6237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9DCBD5-963D-4711-80C4-C29ECE0AB8EA}"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60913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C24432-03B7-4D4F-AB28-B03B8F091D61}"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1658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A696EEB-77FC-4DD0-90C0-72A3453E0D6B}" type="datetime1">
              <a:rPr lang="en-US" smtClean="0"/>
              <a:t>11/14/17</a:t>
            </a:fld>
            <a:endParaRPr lang="en-US" dirty="0"/>
          </a:p>
        </p:txBody>
      </p:sp>
      <p:sp>
        <p:nvSpPr>
          <p:cNvPr id="4" name="Footer Placeholder 3"/>
          <p:cNvSpPr>
            <a:spLocks noGrp="1"/>
          </p:cNvSpPr>
          <p:nvPr>
            <p:ph type="ftr" sz="quarter" idx="11"/>
          </p:nvPr>
        </p:nvSpPr>
        <p:spPr/>
        <p:txBody>
          <a:bodyPr/>
          <a:lstStyle/>
          <a:p>
            <a:r>
              <a:rPr lang="en-US"/>
              <a:t>INEFFECTIVE EXAMPLE OF SLIDE DESIGN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3135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B8E64E8-CA61-40B9-BA23-70E840CE2FD8}" type="datetime1">
              <a:rPr lang="en-US" smtClean="0"/>
              <a:t>11/14/17</a:t>
            </a:fld>
            <a:endParaRPr lang="en-US" dirty="0"/>
          </a:p>
        </p:txBody>
      </p:sp>
      <p:sp>
        <p:nvSpPr>
          <p:cNvPr id="4" name="Footer Placeholder 3"/>
          <p:cNvSpPr>
            <a:spLocks noGrp="1"/>
          </p:cNvSpPr>
          <p:nvPr>
            <p:ph type="ftr" sz="quarter" idx="11"/>
          </p:nvPr>
        </p:nvSpPr>
        <p:spPr/>
        <p:txBody>
          <a:bodyPr/>
          <a:lstStyle/>
          <a:p>
            <a:r>
              <a:rPr lang="en-US"/>
              <a:t>INEFFECTIVE EXAMPLE OF SLIDE DESIGN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466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C5D46-4402-4F6E-92F2-E608449FC912}" type="datetime1">
              <a:rPr lang="en-US" smtClean="0"/>
              <a:t>11/14/17</a:t>
            </a:fld>
            <a:endParaRPr lang="en-US" dirty="0"/>
          </a:p>
        </p:txBody>
      </p:sp>
      <p:sp>
        <p:nvSpPr>
          <p:cNvPr id="5" name="Footer Placeholder 4"/>
          <p:cNvSpPr>
            <a:spLocks noGrp="1"/>
          </p:cNvSpPr>
          <p:nvPr>
            <p:ph type="ftr" sz="quarter" idx="11"/>
          </p:nvPr>
        </p:nvSpPr>
        <p:spPr/>
        <p:txBody>
          <a:bodyPr/>
          <a:lstStyle/>
          <a:p>
            <a:r>
              <a:rPr lang="en-US"/>
              <a:t>INEFFECTIVE EXAMPLE OF SLIDE DESIGN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6978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8F4E428-4F2A-4D76-821E-A2637B03CFDE}" type="datetime1">
              <a:rPr lang="en-US" smtClean="0"/>
              <a:t>11/14/17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INEFFECTIVE EXAMPLE OF SLIDE DESIGN</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811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E680CF-8AF8-4D13-9A67-7B9FB83111AB}" type="datetime1">
              <a:rPr lang="en-US" smtClean="0"/>
              <a:t>11/14/17</a:t>
            </a:fld>
            <a:endParaRPr lang="en-US" dirty="0"/>
          </a:p>
        </p:txBody>
      </p:sp>
      <p:sp>
        <p:nvSpPr>
          <p:cNvPr id="5" name="Footer Placeholder 4"/>
          <p:cNvSpPr>
            <a:spLocks noGrp="1"/>
          </p:cNvSpPr>
          <p:nvPr>
            <p:ph type="ftr" sz="quarter" idx="11"/>
          </p:nvPr>
        </p:nvSpPr>
        <p:spPr/>
        <p:txBody>
          <a:bodyPr/>
          <a:lstStyle/>
          <a:p>
            <a:r>
              <a:rPr lang="en-US"/>
              <a:t>INEFFECTIVE EXAMPLE OF SLIDE DESIGN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423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968AF5-E990-4B60-9BDA-710695C9FD26}" type="datetime1">
              <a:rPr lang="en-US" smtClean="0"/>
              <a:t>11/14/17</a:t>
            </a:fld>
            <a:endParaRPr lang="en-US" dirty="0"/>
          </a:p>
        </p:txBody>
      </p:sp>
      <p:sp>
        <p:nvSpPr>
          <p:cNvPr id="5" name="Footer Placeholder 4"/>
          <p:cNvSpPr>
            <a:spLocks noGrp="1"/>
          </p:cNvSpPr>
          <p:nvPr>
            <p:ph type="ftr" sz="quarter" idx="11"/>
          </p:nvPr>
        </p:nvSpPr>
        <p:spPr/>
        <p:txBody>
          <a:bodyPr/>
          <a:lstStyle/>
          <a:p>
            <a:r>
              <a:rPr lang="en-US"/>
              <a:t>INEFFECTIVE EXAMPLE OF SLIDE DESIGN</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315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B72053-9429-46DF-9AAE-03DBC9792B3F}"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450364"/>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D17ECE-DF89-48B1-AA28-3CCBD74CAFB6}" type="datetime1">
              <a:rPr lang="en-US" smtClean="0"/>
              <a:t>11/14/17</a:t>
            </a:fld>
            <a:endParaRPr lang="en-US" dirty="0"/>
          </a:p>
        </p:txBody>
      </p:sp>
      <p:sp>
        <p:nvSpPr>
          <p:cNvPr id="8" name="Footer Placeholder 7"/>
          <p:cNvSpPr>
            <a:spLocks noGrp="1"/>
          </p:cNvSpPr>
          <p:nvPr>
            <p:ph type="ftr" sz="quarter" idx="11"/>
          </p:nvPr>
        </p:nvSpPr>
        <p:spPr/>
        <p:txBody>
          <a:bodyPr/>
          <a:lstStyle/>
          <a:p>
            <a:r>
              <a:rPr lang="en-US"/>
              <a:t>INEFFECTIVE EXAMPLE OF SLIDE DESIGN</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154285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9E6B12-3F4F-491E-A5B8-78E7CF80AD35}" type="datetime1">
              <a:rPr lang="en-US" smtClean="0"/>
              <a:t>11/14/17</a:t>
            </a:fld>
            <a:endParaRPr lang="en-US" dirty="0"/>
          </a:p>
        </p:txBody>
      </p:sp>
      <p:sp>
        <p:nvSpPr>
          <p:cNvPr id="4" name="Footer Placeholder 3"/>
          <p:cNvSpPr>
            <a:spLocks noGrp="1"/>
          </p:cNvSpPr>
          <p:nvPr>
            <p:ph type="ftr" sz="quarter" idx="11"/>
          </p:nvPr>
        </p:nvSpPr>
        <p:spPr/>
        <p:txBody>
          <a:bodyPr/>
          <a:lstStyle/>
          <a:p>
            <a:r>
              <a:rPr lang="en-US"/>
              <a:t>INEFFECTIVE EXAMPLE OF SLIDE DESIGN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83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6B4A254-C93D-4258-AF30-DECBFA5C4859}" type="datetime1">
              <a:rPr lang="en-US" smtClean="0"/>
              <a:t>11/14/17</a:t>
            </a:fld>
            <a:endParaRPr lang="en-US" dirty="0"/>
          </a:p>
        </p:txBody>
      </p:sp>
      <p:sp>
        <p:nvSpPr>
          <p:cNvPr id="3" name="Footer Placeholder 2"/>
          <p:cNvSpPr>
            <a:spLocks noGrp="1"/>
          </p:cNvSpPr>
          <p:nvPr>
            <p:ph type="ftr" sz="quarter" idx="11"/>
          </p:nvPr>
        </p:nvSpPr>
        <p:spPr/>
        <p:txBody>
          <a:bodyPr/>
          <a:lstStyle/>
          <a:p>
            <a:r>
              <a:rPr lang="en-US"/>
              <a:t>INEFFECTIVE EXAMPLE OF SLIDE DESIGN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392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FA8F9C-B5C5-41F4-A55D-FB50B002B9AC}"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09030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1170EB-8F2C-4AE4-BBFD-7A41B51A342E}" type="datetime1">
              <a:rPr lang="en-US" smtClean="0"/>
              <a:t>11/14/17</a:t>
            </a:fld>
            <a:endParaRPr lang="en-US" dirty="0"/>
          </a:p>
        </p:txBody>
      </p:sp>
      <p:sp>
        <p:nvSpPr>
          <p:cNvPr id="6" name="Footer Placeholder 5"/>
          <p:cNvSpPr>
            <a:spLocks noGrp="1"/>
          </p:cNvSpPr>
          <p:nvPr>
            <p:ph type="ftr" sz="quarter" idx="11"/>
          </p:nvPr>
        </p:nvSpPr>
        <p:spPr/>
        <p:txBody>
          <a:bodyPr/>
          <a:lstStyle/>
          <a:p>
            <a:r>
              <a:rPr lang="en-US"/>
              <a:t>INEFFECTIVE EXAMPLE OF SLIDE DESIGN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66910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C30B9AD-A12A-49F4-A1E8-F61B51D7A0BD}" type="datetime1">
              <a:rPr lang="en-US" smtClean="0"/>
              <a:t>11/14/17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INEFFECTIVE EXAMPLE OF SLIDE DESIGN</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9220036"/>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12895-A806-48AD-8DD3-098803673018}"/>
              </a:ext>
            </a:extLst>
          </p:cNvPr>
          <p:cNvSpPr>
            <a:spLocks noGrp="1"/>
          </p:cNvSpPr>
          <p:nvPr>
            <p:ph type="ctrTitle"/>
          </p:nvPr>
        </p:nvSpPr>
        <p:spPr/>
        <p:txBody>
          <a:bodyPr/>
          <a:lstStyle/>
          <a:p>
            <a:r>
              <a:rPr lang="en-US" dirty="0"/>
              <a:t>PowerPoint Slide Design</a:t>
            </a:r>
          </a:p>
        </p:txBody>
      </p:sp>
      <p:sp>
        <p:nvSpPr>
          <p:cNvPr id="3" name="Subtitle 2">
            <a:extLst>
              <a:ext uri="{FF2B5EF4-FFF2-40B4-BE49-F238E27FC236}">
                <a16:creationId xmlns:a16="http://schemas.microsoft.com/office/drawing/2014/main" xmlns="" id="{2301A4E6-53FB-4DB8-B541-A5BD33444B5C}"/>
              </a:ext>
            </a:extLst>
          </p:cNvPr>
          <p:cNvSpPr>
            <a:spLocks noGrp="1"/>
          </p:cNvSpPr>
          <p:nvPr>
            <p:ph type="subTitle" idx="1"/>
          </p:nvPr>
        </p:nvSpPr>
        <p:spPr/>
        <p:txBody>
          <a:bodyPr/>
          <a:lstStyle/>
          <a:p>
            <a:r>
              <a:rPr lang="en-US" dirty="0"/>
              <a:t>INEFFECTIVE EXAMPLE</a:t>
            </a:r>
          </a:p>
        </p:txBody>
      </p:sp>
      <p:sp>
        <p:nvSpPr>
          <p:cNvPr id="4" name="Footer Placeholder 3">
            <a:extLst>
              <a:ext uri="{FF2B5EF4-FFF2-40B4-BE49-F238E27FC236}">
                <a16:creationId xmlns:a16="http://schemas.microsoft.com/office/drawing/2014/main" xmlns="" id="{83B5EAAE-004A-4EFA-9757-743ACB33DD5F}"/>
              </a:ext>
            </a:extLst>
          </p:cNvPr>
          <p:cNvSpPr>
            <a:spLocks noGrp="1"/>
          </p:cNvSpPr>
          <p:nvPr>
            <p:ph type="ftr" sz="quarter" idx="11"/>
          </p:nvPr>
        </p:nvSpPr>
        <p:spPr/>
        <p:txBody>
          <a:bodyPr/>
          <a:lstStyle/>
          <a:p>
            <a:r>
              <a:rPr lang="en-US"/>
              <a:t>INEFFECTIVE EXAMPLE OF SLIDE DESIGN</a:t>
            </a:r>
            <a:endParaRPr lang="en-US" dirty="0"/>
          </a:p>
        </p:txBody>
      </p:sp>
      <p:sp>
        <p:nvSpPr>
          <p:cNvPr id="5" name="Slide Number Placeholder 4">
            <a:extLst>
              <a:ext uri="{FF2B5EF4-FFF2-40B4-BE49-F238E27FC236}">
                <a16:creationId xmlns:a16="http://schemas.microsoft.com/office/drawing/2014/main" xmlns="" id="{9B71C561-B01F-416A-BD87-EBA95664A71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34075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E84C4B3-C420-45BF-BA6E-EF2E64CBAE05}"/>
              </a:ext>
            </a:extLst>
          </p:cNvPr>
          <p:cNvSpPr>
            <a:spLocks noGrp="1"/>
          </p:cNvSpPr>
          <p:nvPr>
            <p:ph type="title"/>
          </p:nvPr>
        </p:nvSpPr>
        <p:spPr/>
        <p:txBody>
          <a:bodyPr/>
          <a:lstStyle/>
          <a:p>
            <a:r>
              <a:rPr lang="en-US" dirty="0"/>
              <a:t>Simplicity</a:t>
            </a:r>
          </a:p>
        </p:txBody>
      </p:sp>
      <p:sp>
        <p:nvSpPr>
          <p:cNvPr id="5" name="Content Placeholder 4">
            <a:extLst>
              <a:ext uri="{FF2B5EF4-FFF2-40B4-BE49-F238E27FC236}">
                <a16:creationId xmlns:a16="http://schemas.microsoft.com/office/drawing/2014/main" xmlns="" id="{B0A7155F-A8DB-4F06-A006-319412C2D78F}"/>
              </a:ext>
            </a:extLst>
          </p:cNvPr>
          <p:cNvSpPr>
            <a:spLocks noGrp="1"/>
          </p:cNvSpPr>
          <p:nvPr>
            <p:ph idx="1"/>
          </p:nvPr>
        </p:nvSpPr>
        <p:spPr/>
        <p:txBody>
          <a:bodyPr>
            <a:normAutofit fontScale="92500" lnSpcReduction="10000"/>
          </a:bodyPr>
          <a:lstStyle/>
          <a:p>
            <a:r>
              <a:rPr lang="en-US" dirty="0"/>
              <a:t>In the design of visual aids, particularly computer-generated slides, the speaker should remember to adhere to the 6 </a:t>
            </a:r>
            <a:r>
              <a:rPr lang="en-US" dirty="0" smtClean="0">
                <a:latin typeface="ＭＳ ゴシック"/>
                <a:ea typeface="ＭＳ ゴシック"/>
                <a:cs typeface="ＭＳ ゴシック"/>
              </a:rPr>
              <a:t>×</a:t>
            </a:r>
            <a:r>
              <a:rPr lang="en-US" dirty="0" smtClean="0"/>
              <a:t> </a:t>
            </a:r>
            <a:r>
              <a:rPr lang="en-US" dirty="0"/>
              <a:t>6 rule or the rule of 7. These rules limit the number of words per line and lines per </a:t>
            </a:r>
            <a:r>
              <a:rPr lang="en-US" dirty="0" smtClean="0"/>
              <a:t>slide, </a:t>
            </a:r>
            <a:r>
              <a:rPr lang="en-US" dirty="0"/>
              <a:t>such that you have either six lines of text with six words per line or seven lines of text with seven word per line for each slide. These lines of text should not be full sentences or paragraphs but merely phrases or </a:t>
            </a:r>
            <a:r>
              <a:rPr lang="en-US" dirty="0" smtClean="0"/>
              <a:t>words—much </a:t>
            </a:r>
            <a:r>
              <a:rPr lang="en-US" dirty="0"/>
              <a:t>like you would use when drafting an outline for a report, paper, or presentation.</a:t>
            </a:r>
          </a:p>
          <a:p>
            <a:r>
              <a:rPr lang="en-US" dirty="0"/>
              <a:t>For most individuals, processing more than seven points of information at any given time may be too complex or even impossible. To </a:t>
            </a:r>
            <a:r>
              <a:rPr lang="en-US" dirty="0" smtClean="0"/>
              <a:t>ensure </a:t>
            </a:r>
            <a:r>
              <a:rPr lang="en-US" dirty="0"/>
              <a:t>the speaker’s message is communicated in a simple and direct manner, visuals should be limited to a series of related concepts.</a:t>
            </a:r>
          </a:p>
        </p:txBody>
      </p:sp>
      <p:sp>
        <p:nvSpPr>
          <p:cNvPr id="6" name="Footer Placeholder 5">
            <a:extLst>
              <a:ext uri="{FF2B5EF4-FFF2-40B4-BE49-F238E27FC236}">
                <a16:creationId xmlns:a16="http://schemas.microsoft.com/office/drawing/2014/main" xmlns="" id="{68B1F370-9ACC-4FA9-8D88-A2BDC974B796}"/>
              </a:ext>
            </a:extLst>
          </p:cNvPr>
          <p:cNvSpPr>
            <a:spLocks noGrp="1"/>
          </p:cNvSpPr>
          <p:nvPr>
            <p:ph type="ftr" sz="quarter" idx="11"/>
          </p:nvPr>
        </p:nvSpPr>
        <p:spPr/>
        <p:txBody>
          <a:bodyPr/>
          <a:lstStyle/>
          <a:p>
            <a:r>
              <a:rPr lang="en-US"/>
              <a:t>INEFFECTIVE EXAMPLE OF SLIDE DESIGN</a:t>
            </a:r>
            <a:endParaRPr lang="en-US" dirty="0"/>
          </a:p>
        </p:txBody>
      </p:sp>
      <p:sp>
        <p:nvSpPr>
          <p:cNvPr id="7" name="Slide Number Placeholder 6">
            <a:extLst>
              <a:ext uri="{FF2B5EF4-FFF2-40B4-BE49-F238E27FC236}">
                <a16:creationId xmlns:a16="http://schemas.microsoft.com/office/drawing/2014/main" xmlns="" id="{45724DC4-14B0-4D39-B1F6-92D44B14B74B}"/>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6211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614AD0-659A-4424-8CD7-E681ABBF8653}"/>
              </a:ext>
            </a:extLst>
          </p:cNvPr>
          <p:cNvSpPr>
            <a:spLocks noGrp="1"/>
          </p:cNvSpPr>
          <p:nvPr>
            <p:ph type="title"/>
          </p:nvPr>
        </p:nvSpPr>
        <p:spPr/>
        <p:txBody>
          <a:bodyPr/>
          <a:lstStyle/>
          <a:p>
            <a:r>
              <a:rPr lang="en-US" dirty="0"/>
              <a:t>Size and Color</a:t>
            </a:r>
          </a:p>
        </p:txBody>
      </p:sp>
      <p:sp>
        <p:nvSpPr>
          <p:cNvPr id="3" name="Content Placeholder 2">
            <a:extLst>
              <a:ext uri="{FF2B5EF4-FFF2-40B4-BE49-F238E27FC236}">
                <a16:creationId xmlns:a16="http://schemas.microsoft.com/office/drawing/2014/main" xmlns="" id="{5EB4C33D-0282-4B70-97A4-D97A602AD202}"/>
              </a:ext>
            </a:extLst>
          </p:cNvPr>
          <p:cNvSpPr>
            <a:spLocks noGrp="1"/>
          </p:cNvSpPr>
          <p:nvPr>
            <p:ph idx="1"/>
          </p:nvPr>
        </p:nvSpPr>
        <p:spPr/>
        <p:txBody>
          <a:bodyPr>
            <a:normAutofit fontScale="77500" lnSpcReduction="20000"/>
          </a:bodyPr>
          <a:lstStyle/>
          <a:p>
            <a:r>
              <a:rPr lang="en-US" b="1" dirty="0"/>
              <a:t>Size</a:t>
            </a:r>
            <a:r>
              <a:rPr lang="en-US" dirty="0"/>
              <a:t>. The total size of the audience is equal to the total size of the visual plus the total size of the print/font used in the visual. The larger the audience, the greater the overall size of the visual and the greater the size of the print/font within the visual. In this manner, all audience members are afforded an opportunity to clearly see and to process the information contained in the visual. </a:t>
            </a:r>
          </a:p>
          <a:p>
            <a:r>
              <a:rPr lang="en-US" dirty="0"/>
              <a:t/>
            </a:r>
            <a:br>
              <a:rPr lang="en-US" dirty="0"/>
            </a:br>
            <a:r>
              <a:rPr lang="en-US" b="1" dirty="0"/>
              <a:t>Color</a:t>
            </a:r>
            <a:r>
              <a:rPr lang="en-US" dirty="0"/>
              <a:t>. Color can enhance the effectiveness of a visual when used correctly, making the visual easier to read and more attractive. However, when used incorrectly, color has the opposite effect on the visual, making it more difficult to read. Research has indicated that blue backgrounds for computer-generated presentations are the most effective. Using a yellow or white type on the blue background produces the best results among all audiences. Since more males than females are </a:t>
            </a:r>
            <a:r>
              <a:rPr lang="en-US" dirty="0" smtClean="0"/>
              <a:t>colorblind</a:t>
            </a:r>
            <a:r>
              <a:rPr lang="en-US" dirty="0"/>
              <a:t>, the use of colors like red and green or red and blue as contrasting background and print </a:t>
            </a:r>
            <a:r>
              <a:rPr lang="en-US" dirty="0" smtClean="0"/>
              <a:t>selections </a:t>
            </a:r>
            <a:r>
              <a:rPr lang="en-US" dirty="0"/>
              <a:t>may render those visuals useless to a significant portion of the audience. Remember to use the same color palette for every visual and to maintain the same print type or style throughout. </a:t>
            </a:r>
          </a:p>
        </p:txBody>
      </p:sp>
      <p:sp>
        <p:nvSpPr>
          <p:cNvPr id="4" name="Footer Placeholder 3">
            <a:extLst>
              <a:ext uri="{FF2B5EF4-FFF2-40B4-BE49-F238E27FC236}">
                <a16:creationId xmlns:a16="http://schemas.microsoft.com/office/drawing/2014/main" xmlns="" id="{D0688B38-B509-4AB9-AC68-7E97A8E61B2D}"/>
              </a:ext>
            </a:extLst>
          </p:cNvPr>
          <p:cNvSpPr>
            <a:spLocks noGrp="1"/>
          </p:cNvSpPr>
          <p:nvPr>
            <p:ph type="ftr" sz="quarter" idx="11"/>
          </p:nvPr>
        </p:nvSpPr>
        <p:spPr/>
        <p:txBody>
          <a:bodyPr/>
          <a:lstStyle/>
          <a:p>
            <a:r>
              <a:rPr lang="en-US" dirty="0"/>
              <a:t>INEFFECTIVE EXAMPLE OF SLIDE DESIGN</a:t>
            </a:r>
          </a:p>
        </p:txBody>
      </p:sp>
      <p:sp>
        <p:nvSpPr>
          <p:cNvPr id="5" name="Slide Number Placeholder 4">
            <a:extLst>
              <a:ext uri="{FF2B5EF4-FFF2-40B4-BE49-F238E27FC236}">
                <a16:creationId xmlns:a16="http://schemas.microsoft.com/office/drawing/2014/main" xmlns="" id="{B1D00E83-843C-41C7-96B4-593B90CB959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46020966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7</TotalTime>
  <Words>265</Words>
  <Application>Microsoft Macintosh PowerPoint</Application>
  <PresentationFormat>Custom</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Berlin</vt:lpstr>
      <vt:lpstr>PowerPoint Slide Design</vt:lpstr>
      <vt:lpstr>Simplicity</vt:lpstr>
      <vt:lpstr>Size and Color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 Design</dc:title>
  <dc:creator>Virginia Hemby-Grubb</dc:creator>
  <cp:lastModifiedBy>Jared Leighton</cp:lastModifiedBy>
  <cp:revision>2</cp:revision>
  <dcterms:created xsi:type="dcterms:W3CDTF">2017-08-16T20:54:51Z</dcterms:created>
  <dcterms:modified xsi:type="dcterms:W3CDTF">2017-11-14T17:08:58Z</dcterms:modified>
</cp:coreProperties>
</file>