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90" r:id="rId2"/>
    <p:sldId id="292" r:id="rId3"/>
    <p:sldId id="29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2" autoAdjust="0"/>
  </p:normalViewPr>
  <p:slideViewPr>
    <p:cSldViewPr>
      <p:cViewPr varScale="1">
        <p:scale>
          <a:sx n="80" d="100"/>
          <a:sy n="8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A610-5FA7-431A-9CFD-B6CAFD380DC7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11B3-C2A7-4BC4-98BA-42FA00DE8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1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1CCAB0-6EE7-4561-BFDF-0FA6A93ECD1A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4E7640-6E4B-4BF3-9639-A3BB928CD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Logic Model Practice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655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Reverse complete the logic model:</a:t>
            </a:r>
          </a:p>
          <a:p>
            <a:endParaRPr lang="en-US" b="1" u="sng" dirty="0" smtClean="0"/>
          </a:p>
          <a:p>
            <a:r>
              <a:rPr lang="en-US" dirty="0" smtClean="0"/>
              <a:t>The school counselor implemented three mentoring small groups impacting </a:t>
            </a:r>
            <a:r>
              <a:rPr lang="en-US" dirty="0" smtClean="0"/>
              <a:t>22 </a:t>
            </a:r>
            <a:r>
              <a:rPr lang="en-US" dirty="0" smtClean="0"/>
              <a:t>students. </a:t>
            </a:r>
            <a:r>
              <a:rPr lang="en-US" dirty="0" smtClean="0"/>
              <a:t>A </a:t>
            </a:r>
            <a:r>
              <a:rPr lang="en-US" dirty="0" smtClean="0"/>
              <a:t>comparison group of 54 other students was used to analyze the impact of the mentoring intervention.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Fifth-grade </a:t>
            </a:r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 smtClean="0"/>
              <a:t>receiving the mentoring intervention increased their reading scores across </a:t>
            </a:r>
            <a:r>
              <a:rPr lang="en-US" dirty="0" smtClean="0"/>
              <a:t>fall</a:t>
            </a:r>
            <a:r>
              <a:rPr lang="en-US" dirty="0" smtClean="0"/>
              <a:t>, </a:t>
            </a:r>
            <a:r>
              <a:rPr lang="en-US" dirty="0" smtClean="0"/>
              <a:t>winter</a:t>
            </a:r>
            <a:r>
              <a:rPr lang="en-US" dirty="0" smtClean="0"/>
              <a:t>, and </a:t>
            </a:r>
            <a:r>
              <a:rPr lang="en-US" dirty="0" smtClean="0"/>
              <a:t>spring </a:t>
            </a:r>
            <a:r>
              <a:rPr lang="en-US" dirty="0" smtClean="0"/>
              <a:t>assessments by 28.27 points. </a:t>
            </a:r>
            <a:r>
              <a:rPr lang="en-US" dirty="0" smtClean="0"/>
              <a:t>The </a:t>
            </a:r>
            <a:r>
              <a:rPr lang="en-US" dirty="0" smtClean="0"/>
              <a:t>group that did not receive the intervention increased by 14.85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58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58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200"/>
            <a:ext cx="9143999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33859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Reading Scores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307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???????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971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Mentoring Groups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Scores - comparison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5-pt 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8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1432</TotalTime>
  <Words>60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Logic Model 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VideoThread</dc:title>
  <dc:creator>Susannah</dc:creator>
  <cp:lastModifiedBy>Jared Leighton</cp:lastModifiedBy>
  <cp:revision>72</cp:revision>
  <dcterms:created xsi:type="dcterms:W3CDTF">2012-05-26T00:23:50Z</dcterms:created>
  <dcterms:modified xsi:type="dcterms:W3CDTF">2015-11-17T03:50:14Z</dcterms:modified>
</cp:coreProperties>
</file>